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4"/>
  </p:sldMasterIdLst>
  <p:notesMasterIdLst>
    <p:notesMasterId r:id="rId8"/>
  </p:notesMasterIdLst>
  <p:sldIdLst>
    <p:sldId id="2147374891" r:id="rId5"/>
    <p:sldId id="2147374895" r:id="rId6"/>
    <p:sldId id="2147374896" r:id="rId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75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D83E57-76F0-4E2A-8FE2-71D178819B8E}" type="datetimeFigureOut">
              <a:rPr lang="fr-FR" smtClean="0"/>
              <a:t>08/04/2026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47C337-8FF0-4C18-9A27-123CA0DF905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8597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22A1D6-BBC5-FCB1-2EFF-D8F6FFE304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7CBA85A-3D2F-0BE1-8E47-2D13EA5312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28E9D33-844C-B7BC-B392-5F4F18FF46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800">
              <a:effectLst/>
              <a:latin typeface="Arial" panose="020B060402020202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F6BE4D2-0C2D-AA13-9A8A-BA5F64B9DE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ADADF1-3294-478B-AB8D-54DA51FD090E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1986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DAC5FF-59B6-78D6-EB71-5C66E97846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D67CEFD-3D36-9F03-88D0-87B9C2981F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C93D2AC-D88C-6E21-D1CA-8B06844238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800">
              <a:effectLst/>
              <a:latin typeface="Arial" panose="020B060402020202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BBF44B8-002F-0187-6B6F-7C0CB77025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ADADF1-3294-478B-AB8D-54DA51FD090E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1215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e 11">
            <a:extLst>
              <a:ext uri="{FF2B5EF4-FFF2-40B4-BE49-F238E27FC236}">
                <a16:creationId xmlns:a16="http://schemas.microsoft.com/office/drawing/2014/main" id="{188BF45F-EE9F-BD47-B733-6DF9AF7999E0}"/>
              </a:ext>
            </a:extLst>
          </p:cNvPr>
          <p:cNvGrpSpPr/>
          <p:nvPr userDrawn="1"/>
        </p:nvGrpSpPr>
        <p:grpSpPr>
          <a:xfrm>
            <a:off x="638400" y="1502400"/>
            <a:ext cx="11553600" cy="4713600"/>
            <a:chOff x="540292" y="1230306"/>
            <a:chExt cx="8739422" cy="3545859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0199AC1-BBA8-A84C-BE50-ECA32B1E4499}"/>
                </a:ext>
              </a:extLst>
            </p:cNvPr>
            <p:cNvSpPr/>
            <p:nvPr userDrawn="1"/>
          </p:nvSpPr>
          <p:spPr>
            <a:xfrm>
              <a:off x="540292" y="1230306"/>
              <a:ext cx="8726825" cy="3545859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D64536F-7AF0-2E48-85E4-0FC0040781F7}"/>
                </a:ext>
              </a:extLst>
            </p:cNvPr>
            <p:cNvSpPr/>
            <p:nvPr userDrawn="1"/>
          </p:nvSpPr>
          <p:spPr>
            <a:xfrm>
              <a:off x="552889" y="1244705"/>
              <a:ext cx="8726825" cy="35205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/>
            </a:p>
          </p:txBody>
        </p:sp>
      </p:grpSp>
      <p:sp>
        <p:nvSpPr>
          <p:cNvPr id="15" name="Espace réservé pour une image  14">
            <a:extLst>
              <a:ext uri="{FF2B5EF4-FFF2-40B4-BE49-F238E27FC236}">
                <a16:creationId xmlns:a16="http://schemas.microsoft.com/office/drawing/2014/main" id="{1566F300-E182-3048-A772-CBB74F67ED36}"/>
              </a:ext>
            </a:extLst>
          </p:cNvPr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943240" y="1517865"/>
            <a:ext cx="11248761" cy="3129600"/>
          </a:xfrm>
          <a:solidFill>
            <a:schemeClr val="bg1">
              <a:lumMod val="95000"/>
            </a:schemeClr>
          </a:solidFill>
        </p:spPr>
        <p:txBody>
          <a:bodyPr lIns="0" tIns="720000" anchor="ctr"/>
          <a:lstStyle>
            <a:lvl1pPr algn="ctr">
              <a:defRPr/>
            </a:lvl1pPr>
          </a:lstStyle>
          <a:p>
            <a:r>
              <a:rPr lang="fr-FR"/>
              <a:t>Sélectionner l’icône pour insérer une image, puis disposer l’image en arrière plan </a:t>
            </a:r>
            <a:br>
              <a:rPr lang="fr-FR"/>
            </a:br>
            <a:r>
              <a:rPr lang="fr-FR"/>
              <a:t>(sélectionner l’image avec le bouton droit de la souris puis mettre à l’arrière plan)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459F5A0-33C5-A546-961A-81F303100B57}"/>
              </a:ext>
            </a:extLst>
          </p:cNvPr>
          <p:cNvSpPr>
            <a:spLocks noGrp="1"/>
          </p:cNvSpPr>
          <p:nvPr userDrawn="1">
            <p:ph type="ftr" sz="quarter" idx="13"/>
          </p:nvPr>
        </p:nvSpPr>
        <p:spPr/>
        <p:txBody>
          <a:bodyPr/>
          <a:lstStyle/>
          <a:p>
            <a:r>
              <a:rPr lang="fr-FR"/>
              <a:t>Support réalisé dans le cadre du marché SID MOE Lot 1</a:t>
            </a:r>
            <a:endParaRPr lang="fr-FR" b="0"/>
          </a:p>
        </p:txBody>
      </p:sp>
      <p:sp>
        <p:nvSpPr>
          <p:cNvPr id="33" name="Espace réservé du texte 29">
            <a:extLst>
              <a:ext uri="{FF2B5EF4-FFF2-40B4-BE49-F238E27FC236}">
                <a16:creationId xmlns:a16="http://schemas.microsoft.com/office/drawing/2014/main" id="{C6C6DDD8-A5E5-9C4F-B6E7-CCAB0553F84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42909" y="4167467"/>
            <a:ext cx="11249092" cy="479999"/>
          </a:xfrm>
          <a:solidFill>
            <a:schemeClr val="bg1">
              <a:alpha val="50000"/>
            </a:schemeClr>
          </a:solidFill>
          <a:ln>
            <a:noFill/>
          </a:ln>
        </p:spPr>
        <p:txBody>
          <a:bodyPr lIns="0" anchor="ctr"/>
          <a:lstStyle>
            <a:lvl1pPr algn="ctr">
              <a:defRPr sz="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/>
              <a:t>Élément graphique, ne pas modifier</a:t>
            </a:r>
          </a:p>
        </p:txBody>
      </p:sp>
      <p:sp>
        <p:nvSpPr>
          <p:cNvPr id="38" name="Espace réservé du texte 37">
            <a:extLst>
              <a:ext uri="{FF2B5EF4-FFF2-40B4-BE49-F238E27FC236}">
                <a16:creationId xmlns:a16="http://schemas.microsoft.com/office/drawing/2014/main" id="{42D3074F-930D-5747-A60B-7EF7AF92E6D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98033" y="4647464"/>
            <a:ext cx="10371667" cy="1550400"/>
          </a:xfrm>
        </p:spPr>
        <p:txBody>
          <a:bodyPr tIns="216000" bIns="216000" anchor="ctr"/>
          <a:lstStyle>
            <a:lvl1pPr marL="10584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lang="fr-FR" sz="2667" b="1" i="0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10584" indent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tabLst/>
              <a:defRPr sz="1333" b="0" i="0">
                <a:latin typeface="+mn-lt"/>
              </a:defRPr>
            </a:lvl2pPr>
            <a:lvl3pPr marL="10584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3pPr>
            <a:lvl4pPr marL="10584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4pPr>
            <a:lvl5pPr marL="10584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lvl5pPr>
          </a:lstStyle>
          <a:p>
            <a:pPr lvl="0"/>
            <a:r>
              <a:rPr lang="fr-FR"/>
              <a:t>Titre de la présentation</a:t>
            </a:r>
            <a:br>
              <a:rPr lang="fr-FR"/>
            </a:br>
            <a:r>
              <a:rPr lang="fr-FR"/>
              <a:t>si besoin sur deux lignes</a:t>
            </a:r>
          </a:p>
          <a:p>
            <a:pPr lvl="1"/>
            <a:r>
              <a:rPr lang="fr-FR"/>
              <a:t>Deuxième niveau – sous titre de présentation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1D4DCB7-6EE4-494C-A143-C82CAB384BC0}"/>
              </a:ext>
            </a:extLst>
          </p:cNvPr>
          <p:cNvSpPr/>
          <p:nvPr userDrawn="1"/>
        </p:nvSpPr>
        <p:spPr>
          <a:xfrm>
            <a:off x="655239" y="1517865"/>
            <a:ext cx="288000" cy="312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D0CB949C-34B3-584D-9263-9F1611C73364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pPr algn="r"/>
            <a:r>
              <a:rPr lang="fr-FR" cap="all"/>
              <a:t>28/01/2026</a:t>
            </a:r>
          </a:p>
        </p:txBody>
      </p:sp>
      <p:pic>
        <p:nvPicPr>
          <p:cNvPr id="10" name="Graphique 9">
            <a:extLst>
              <a:ext uri="{FF2B5EF4-FFF2-40B4-BE49-F238E27FC236}">
                <a16:creationId xmlns:a16="http://schemas.microsoft.com/office/drawing/2014/main" id="{4B02077D-3F40-84A4-09E4-06024A2E8A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0000" y="163200"/>
            <a:ext cx="1272000" cy="1152456"/>
          </a:xfrm>
          <a:prstGeom prst="rect">
            <a:avLst/>
          </a:prstGeom>
        </p:spPr>
      </p:pic>
      <p:pic>
        <p:nvPicPr>
          <p:cNvPr id="11" name="Graphique 10">
            <a:extLst>
              <a:ext uri="{FF2B5EF4-FFF2-40B4-BE49-F238E27FC236}">
                <a16:creationId xmlns:a16="http://schemas.microsoft.com/office/drawing/2014/main" id="{1735FD84-4E95-0F4F-C455-7D7D37B1E94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897652" y="314041"/>
            <a:ext cx="672049" cy="8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1910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9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458144" y="4293096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002060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Line 6"/>
          <p:cNvSpPr>
            <a:spLocks noChangeShapeType="1"/>
          </p:cNvSpPr>
          <p:nvPr userDrawn="1"/>
        </p:nvSpPr>
        <p:spPr bwMode="auto">
          <a:xfrm>
            <a:off x="2311252" y="3789040"/>
            <a:ext cx="8892000" cy="0"/>
          </a:xfrm>
          <a:prstGeom prst="line">
            <a:avLst/>
          </a:prstGeom>
          <a:noFill/>
          <a:ln w="1905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FR" sz="1000" b="1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>
          <a:xfrm>
            <a:off x="2447595" y="2060848"/>
            <a:ext cx="8544949" cy="1143000"/>
          </a:xfrm>
          <a:prstGeom prst="rect">
            <a:avLst/>
          </a:prstGeom>
        </p:spPr>
        <p:txBody>
          <a:bodyPr/>
          <a:lstStyle>
            <a:lvl1pPr algn="ctr">
              <a:defRPr sz="4400" b="1"/>
            </a:lvl1pPr>
          </a:lstStyle>
          <a:p>
            <a:r>
              <a:rPr lang="fr-FR"/>
              <a:t>Cliquez pour modifier le style du titre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cstate="print"/>
          <a:srcRect/>
          <a:stretch>
            <a:fillRect/>
          </a:stretch>
        </p:blipFill>
        <p:spPr bwMode="auto">
          <a:xfrm>
            <a:off x="10560744" y="211664"/>
            <a:ext cx="863600" cy="84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10" r="31577" b="26907"/>
          <a:stretch/>
        </p:blipFill>
        <p:spPr>
          <a:xfrm>
            <a:off x="1692322" y="134889"/>
            <a:ext cx="2552132" cy="157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099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titre 15"/>
          <p:cNvSpPr>
            <a:spLocks noGrp="1" noChangeArrowheads="1"/>
          </p:cNvSpPr>
          <p:nvPr>
            <p:ph type="title"/>
          </p:nvPr>
        </p:nvSpPr>
        <p:spPr bwMode="auto">
          <a:xfrm>
            <a:off x="6769101" y="58739"/>
            <a:ext cx="5374217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r" defTabSz="914400" rtl="0" eaLnBrk="1" latinLnBrk="0" hangingPunct="1">
              <a:spcBef>
                <a:spcPct val="0"/>
              </a:spcBef>
              <a:buNone/>
            </a:pPr>
            <a:r>
              <a:rPr lang="fr-FR"/>
              <a:t>Cliquez pour modifier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405552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46325" y="1237795"/>
            <a:ext cx="10432103" cy="4867048"/>
          </a:xfrm>
          <a:prstGeom prst="rect">
            <a:avLst/>
          </a:prstGeom>
        </p:spPr>
        <p:txBody>
          <a:bodyPr/>
          <a:lstStyle>
            <a:lvl1pPr>
              <a:buClr>
                <a:srgbClr val="002060"/>
              </a:buClr>
              <a:defRPr/>
            </a:lvl1pPr>
            <a:lvl2pPr>
              <a:buClr>
                <a:srgbClr val="002060"/>
              </a:buClr>
              <a:defRPr/>
            </a:lvl2pPr>
            <a:lvl3pPr marL="1255713" indent="-341313">
              <a:buClr>
                <a:srgbClr val="002060"/>
              </a:buClr>
              <a:buFont typeface="Wingdings" panose="05000000000000000000" pitchFamily="2" charset="2"/>
              <a:buChar char="Ø"/>
              <a:defRPr/>
            </a:lvl3pPr>
            <a:lvl4pPr marL="1706563" indent="-334963">
              <a:buClr>
                <a:srgbClr val="002060"/>
              </a:buClr>
              <a:buFont typeface="Wingdings" panose="05000000000000000000" pitchFamily="2" charset="2"/>
              <a:buChar char="v"/>
              <a:defRPr/>
            </a:lvl4pPr>
            <a:lvl5pPr>
              <a:buClr>
                <a:srgbClr val="002060"/>
              </a:buClr>
              <a:defRPr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pied de page 3"/>
          <p:cNvSpPr>
            <a:spLocks noGrp="1" noChangeArrowheads="1"/>
          </p:cNvSpPr>
          <p:nvPr>
            <p:ph type="ftr" idx="10"/>
          </p:nvPr>
        </p:nvSpPr>
        <p:spPr>
          <a:xfrm>
            <a:off x="2738968" y="6272667"/>
            <a:ext cx="1477433" cy="3413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altLang="fr-FR"/>
              <a:t>Support réalisé dans le cadre du marché SID MOE Lot 1</a:t>
            </a:r>
          </a:p>
        </p:txBody>
      </p:sp>
    </p:spTree>
    <p:extLst>
      <p:ext uri="{BB962C8B-B14F-4D97-AF65-F5344CB8AC3E}">
        <p14:creationId xmlns:p14="http://schemas.microsoft.com/office/powerpoint/2010/main" val="17916922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458144" y="4293096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002060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Line 6"/>
          <p:cNvSpPr>
            <a:spLocks noChangeShapeType="1"/>
          </p:cNvSpPr>
          <p:nvPr userDrawn="1"/>
        </p:nvSpPr>
        <p:spPr bwMode="auto">
          <a:xfrm>
            <a:off x="2311252" y="3585840"/>
            <a:ext cx="8892000" cy="0"/>
          </a:xfrm>
          <a:prstGeom prst="line">
            <a:avLst/>
          </a:prstGeom>
          <a:noFill/>
          <a:ln w="1905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fr-FR" sz="1000" b="1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>
          <a:xfrm>
            <a:off x="2447595" y="2060848"/>
            <a:ext cx="8544949" cy="1143000"/>
          </a:xfrm>
          <a:prstGeom prst="rect">
            <a:avLst/>
          </a:prstGeom>
        </p:spPr>
        <p:txBody>
          <a:bodyPr/>
          <a:lstStyle>
            <a:lvl1pPr algn="ctr">
              <a:defRPr sz="4400" b="1"/>
            </a:lvl1pPr>
          </a:lstStyle>
          <a:p>
            <a:r>
              <a:rPr lang="fr-FR"/>
              <a:t>Cliquez pour modifier le style du titre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cstate="print"/>
          <a:srcRect/>
          <a:stretch>
            <a:fillRect/>
          </a:stretch>
        </p:blipFill>
        <p:spPr bwMode="auto">
          <a:xfrm>
            <a:off x="10560744" y="211664"/>
            <a:ext cx="863600" cy="1141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 4">
            <a:extLst>
              <a:ext uri="{FF2B5EF4-FFF2-40B4-BE49-F238E27FC236}">
                <a16:creationId xmlns:a16="http://schemas.microsoft.com/office/drawing/2014/main" id="{41EA8B3C-2FD0-472E-AF6A-245F9D45AD3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0300" y="0"/>
            <a:ext cx="2199893" cy="1345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2198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11"/>
          <p:cNvPicPr>
            <a:picLocks noChangeAspect="1" noChangeArrowheads="1"/>
          </p:cNvPicPr>
          <p:nvPr userDrawn="1"/>
        </p:nvPicPr>
        <p:blipFill>
          <a:blip cstate="print"/>
          <a:srcRect/>
          <a:stretch>
            <a:fillRect/>
          </a:stretch>
        </p:blipFill>
        <p:spPr bwMode="auto">
          <a:xfrm>
            <a:off x="6769101" y="452439"/>
            <a:ext cx="5329767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Espace réservé du titre 15"/>
          <p:cNvSpPr>
            <a:spLocks noGrp="1" noChangeArrowheads="1"/>
          </p:cNvSpPr>
          <p:nvPr>
            <p:ph type="title"/>
          </p:nvPr>
        </p:nvSpPr>
        <p:spPr bwMode="auto">
          <a:xfrm>
            <a:off x="6769101" y="58739"/>
            <a:ext cx="5374217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r" defTabSz="914400" rtl="0" eaLnBrk="1" latinLnBrk="0" hangingPunct="1">
              <a:spcBef>
                <a:spcPct val="0"/>
              </a:spcBef>
              <a:buNone/>
            </a:pPr>
            <a:r>
              <a:rPr lang="fr-FR"/>
              <a:t>Cliquez pour modifier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3366790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2FEC60F-8C8B-0C41-A0AF-605302BF506F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41680" y="1402081"/>
            <a:ext cx="10596880" cy="40183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spcAft>
                <a:spcPts val="400"/>
              </a:spcAft>
              <a:buFontTx/>
              <a:buNone/>
              <a:defRPr sz="1600" b="0" i="0" u="none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spcBef>
                <a:spcPts val="0"/>
              </a:spcBef>
              <a:spcAft>
                <a:spcPts val="400"/>
              </a:spcAft>
              <a:defRPr>
                <a:latin typeface="+mn-lt"/>
              </a:defRPr>
            </a:lvl2pPr>
            <a:lvl3pPr>
              <a:spcBef>
                <a:spcPts val="0"/>
              </a:spcBef>
              <a:spcAft>
                <a:spcPts val="400"/>
              </a:spcAft>
              <a:defRPr>
                <a:latin typeface="+mn-lt"/>
              </a:defRPr>
            </a:lvl3pPr>
            <a:lvl4pPr>
              <a:spcBef>
                <a:spcPts val="0"/>
              </a:spcBef>
              <a:spcAft>
                <a:spcPts val="400"/>
              </a:spcAft>
              <a:defRPr>
                <a:latin typeface="+mn-lt"/>
              </a:defRPr>
            </a:lvl4pPr>
            <a:lvl5pPr>
              <a:spcBef>
                <a:spcPts val="0"/>
              </a:spcBef>
              <a:spcAft>
                <a:spcPts val="400"/>
              </a:spcAft>
              <a:defRPr>
                <a:latin typeface="+mn-lt"/>
              </a:defRPr>
            </a:lvl5pPr>
          </a:lstStyle>
          <a:p>
            <a:pPr marL="342900" indent="-342900">
              <a:spcAft>
                <a:spcPts val="600"/>
              </a:spcAft>
              <a:buAutoNum type="arabicPeriod"/>
              <a:defRPr/>
            </a:pPr>
            <a:endParaRPr lang="fr-FR" b="1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Espace réservé du contenu 3">
            <a:extLst>
              <a:ext uri="{FF2B5EF4-FFF2-40B4-BE49-F238E27FC236}">
                <a16:creationId xmlns:a16="http://schemas.microsoft.com/office/drawing/2014/main" id="{72FEC60F-8C8B-0C41-A0AF-605302BF506F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741680" y="5420413"/>
            <a:ext cx="10596880" cy="6247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>
              <a:spcBef>
                <a:spcPts val="0"/>
              </a:spcBef>
              <a:spcAft>
                <a:spcPts val="400"/>
              </a:spcAft>
              <a:defRPr sz="1200" b="0" i="0" u="none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spcBef>
                <a:spcPts val="0"/>
              </a:spcBef>
              <a:spcAft>
                <a:spcPts val="400"/>
              </a:spcAft>
              <a:defRPr>
                <a:latin typeface="+mn-lt"/>
              </a:defRPr>
            </a:lvl2pPr>
            <a:lvl3pPr>
              <a:spcBef>
                <a:spcPts val="0"/>
              </a:spcBef>
              <a:spcAft>
                <a:spcPts val="400"/>
              </a:spcAft>
              <a:defRPr>
                <a:latin typeface="+mn-lt"/>
              </a:defRPr>
            </a:lvl3pPr>
            <a:lvl4pPr>
              <a:spcBef>
                <a:spcPts val="0"/>
              </a:spcBef>
              <a:spcAft>
                <a:spcPts val="400"/>
              </a:spcAft>
              <a:defRPr>
                <a:latin typeface="+mn-lt"/>
              </a:defRPr>
            </a:lvl4pPr>
            <a:lvl5pPr>
              <a:spcBef>
                <a:spcPts val="0"/>
              </a:spcBef>
              <a:spcAft>
                <a:spcPts val="400"/>
              </a:spcAft>
              <a:defRPr>
                <a:latin typeface="+mn-lt"/>
              </a:defRPr>
            </a:lvl5pPr>
          </a:lstStyle>
          <a:p>
            <a:pPr marL="342900" indent="-342900">
              <a:spcAft>
                <a:spcPts val="600"/>
              </a:spcAft>
              <a:buAutoNum type="arabicPeriod"/>
              <a:defRPr/>
            </a:pPr>
            <a:endParaRPr lang="fr-FR" b="1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5" name="Graphique 13"/>
          <p:cNvPicPr/>
          <p:nvPr userDrawn="1"/>
        </p:nvPicPr>
        <p:blipFill>
          <a:blip r:embed="rId2"/>
          <a:stretch/>
        </p:blipFill>
        <p:spPr>
          <a:xfrm>
            <a:off x="532440" y="219960"/>
            <a:ext cx="786960" cy="712800"/>
          </a:xfrm>
          <a:prstGeom prst="rect">
            <a:avLst/>
          </a:prstGeom>
          <a:ln w="0">
            <a:noFill/>
          </a:ln>
        </p:spPr>
      </p:pic>
      <p:pic>
        <p:nvPicPr>
          <p:cNvPr id="26" name="Graphique 16"/>
          <p:cNvPicPr/>
          <p:nvPr userDrawn="1"/>
        </p:nvPicPr>
        <p:blipFill>
          <a:blip r:embed="rId3"/>
          <a:stretch/>
        </p:blipFill>
        <p:spPr>
          <a:xfrm>
            <a:off x="1538640" y="313920"/>
            <a:ext cx="410400" cy="527760"/>
          </a:xfrm>
          <a:prstGeom prst="rect">
            <a:avLst/>
          </a:prstGeom>
          <a:ln w="0">
            <a:noFill/>
          </a:ln>
        </p:spPr>
      </p:pic>
      <p:sp>
        <p:nvSpPr>
          <p:cNvPr id="28" name="Espace réservé de la date 3"/>
          <p:cNvSpPr txBox="1">
            <a:spLocks/>
          </p:cNvSpPr>
          <p:nvPr userDrawn="1"/>
        </p:nvSpPr>
        <p:spPr>
          <a:xfrm>
            <a:off x="10009700" y="6334243"/>
            <a:ext cx="1560000" cy="289749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defPPr>
              <a:defRPr lang="fr-FR"/>
            </a:defPPr>
            <a:lvl1pPr algn="r">
              <a:defRPr sz="1000" b="0" i="0" cap="all">
                <a:latin typeface="Calibi"/>
              </a:defRPr>
            </a:lvl1pPr>
          </a:lstStyle>
          <a:p>
            <a:pPr lvl="0"/>
            <a:fld id="{8558EBC2-31F0-4F13-8611-1D3F12760E0D}" type="datetimeFigureOut">
              <a:rPr lang="fr-FR" smtClean="0"/>
              <a:pPr lvl="0"/>
              <a:t>08/04/2026</a:t>
            </a:fld>
            <a:endParaRPr lang="fr-FR"/>
          </a:p>
        </p:txBody>
      </p:sp>
      <p:sp>
        <p:nvSpPr>
          <p:cNvPr id="30" name="Espace réservé du numéro de diapositive 5"/>
          <p:cNvSpPr txBox="1">
            <a:spLocks/>
          </p:cNvSpPr>
          <p:nvPr userDrawn="1"/>
        </p:nvSpPr>
        <p:spPr>
          <a:xfrm>
            <a:off x="8770512" y="6360001"/>
            <a:ext cx="1239187" cy="26399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defPPr>
              <a:defRPr lang="fr-FR"/>
            </a:defPPr>
            <a:lvl1pPr algn="r">
              <a:defRPr sz="1000" b="0" i="0">
                <a:latin typeface="Calibi"/>
              </a:defRPr>
            </a:lvl1pPr>
          </a:lstStyle>
          <a:p>
            <a:pPr lvl="0"/>
            <a:fld id="{C2DFD918-0F03-42AB-8146-3F03F7DCE1DA}" type="slidenum">
              <a:rPr lang="fr-FR" smtClean="0"/>
              <a:pPr lvl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8322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>
            <a:lvl1pPr>
              <a:defRPr>
                <a:latin typeface="+mn-lt"/>
              </a:defRPr>
            </a:lvl1pPr>
          </a:lstStyle>
          <a:p>
            <a:pPr algn="r"/>
            <a:r>
              <a:rPr lang="fr-FR" cap="all"/>
              <a:t>28/01/2026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>
                <a:latin typeface="+mn-lt"/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B4EE524E-AFF4-EE49-A425-5720C91FD1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2095500" y="317497"/>
            <a:ext cx="9474200" cy="515623"/>
          </a:xfrm>
        </p:spPr>
        <p:txBody>
          <a:bodyPr anchor="ctr"/>
          <a:lstStyle>
            <a:lvl1pPr>
              <a:defRPr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6AB7A85-2A1F-384D-9908-43577BA1E067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fr-FR"/>
              <a:t>Support réalisé dans le cadre du marché SID MOE Lot 1</a:t>
            </a:r>
            <a:endParaRPr lang="fr-FR" b="0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2FEC60F-8C8B-0C41-A0AF-605302BF506F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622300" y="1402080"/>
            <a:ext cx="10947400" cy="4829387"/>
          </a:xfrm>
        </p:spPr>
        <p:txBody>
          <a:bodyPr/>
          <a:lstStyle>
            <a:lvl1pPr>
              <a:spcBef>
                <a:spcPts val="0"/>
              </a:spcBef>
              <a:spcAft>
                <a:spcPts val="400"/>
              </a:spcAft>
              <a:defRPr>
                <a:latin typeface="+mn-lt"/>
              </a:defRPr>
            </a:lvl1pPr>
            <a:lvl2pPr>
              <a:spcBef>
                <a:spcPts val="0"/>
              </a:spcBef>
              <a:spcAft>
                <a:spcPts val="400"/>
              </a:spcAft>
              <a:defRPr>
                <a:latin typeface="+mn-lt"/>
              </a:defRPr>
            </a:lvl2pPr>
            <a:lvl3pPr>
              <a:spcBef>
                <a:spcPts val="0"/>
              </a:spcBef>
              <a:spcAft>
                <a:spcPts val="400"/>
              </a:spcAft>
              <a:defRPr>
                <a:latin typeface="+mn-lt"/>
              </a:defRPr>
            </a:lvl3pPr>
            <a:lvl4pPr>
              <a:spcBef>
                <a:spcPts val="0"/>
              </a:spcBef>
              <a:spcAft>
                <a:spcPts val="400"/>
              </a:spcAft>
              <a:defRPr>
                <a:latin typeface="+mn-lt"/>
              </a:defRPr>
            </a:lvl4pPr>
            <a:lvl5pPr>
              <a:spcBef>
                <a:spcPts val="0"/>
              </a:spcBef>
              <a:spcAft>
                <a:spcPts val="400"/>
              </a:spcAft>
              <a:defRPr>
                <a:latin typeface="+mn-lt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39131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622300" y="1485897"/>
            <a:ext cx="10947400" cy="960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22299" y="2590800"/>
            <a:ext cx="3437468" cy="3360000"/>
          </a:xfrm>
        </p:spPr>
        <p:txBody>
          <a:bodyPr/>
          <a:lstStyle>
            <a:lvl1pPr marL="191995" indent="-191995">
              <a:lnSpc>
                <a:spcPct val="100000"/>
              </a:lnSpc>
              <a:spcBef>
                <a:spcPts val="1600"/>
              </a:spcBef>
              <a:spcAft>
                <a:spcPts val="800"/>
              </a:spcAft>
              <a:buFont typeface="+mj-lt"/>
              <a:buAutoNum type="arabicPeriod"/>
              <a:defRPr b="1" i="0">
                <a:solidFill>
                  <a:schemeClr val="tx2"/>
                </a:solidFill>
                <a:latin typeface="+mn-lt"/>
              </a:defRPr>
            </a:lvl1pPr>
            <a:lvl2pPr marL="431989" indent="-191995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Font typeface="+mj-lt"/>
              <a:buAutoNum type="alphaLcPeriod"/>
              <a:defRPr>
                <a:latin typeface="+mn-lt"/>
              </a:defRPr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6" name="Espace réservé de la date 5">
            <a:extLst>
              <a:ext uri="{FF2B5EF4-FFF2-40B4-BE49-F238E27FC236}">
                <a16:creationId xmlns:a16="http://schemas.microsoft.com/office/drawing/2014/main" id="{76060553-1852-F94F-8211-48503CF99BDA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 algn="r"/>
            <a:r>
              <a:rPr lang="fr-FR" cap="all"/>
              <a:t>28/01/2026</a:t>
            </a:r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6C9309E0-1564-B141-8BAE-2762CA2570D1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fr-FR"/>
              <a:t>Support réalisé dans le cadre du marché SID MOE Lot 1</a:t>
            </a:r>
            <a:endParaRPr lang="fr-FR" b="0"/>
          </a:p>
        </p:txBody>
      </p:sp>
      <p:sp>
        <p:nvSpPr>
          <p:cNvPr id="13" name="Espace réservé du numéro de diapositive 12">
            <a:extLst>
              <a:ext uri="{FF2B5EF4-FFF2-40B4-BE49-F238E27FC236}">
                <a16:creationId xmlns:a16="http://schemas.microsoft.com/office/drawing/2014/main" id="{49385BC9-416E-0149-A486-5FF2DBE2DE04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4" name="Espace réservé du texte 7">
            <a:extLst>
              <a:ext uri="{FF2B5EF4-FFF2-40B4-BE49-F238E27FC236}">
                <a16:creationId xmlns:a16="http://schemas.microsoft.com/office/drawing/2014/main" id="{065811FC-3460-C14A-9861-8EFBF028967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4373034" y="2590800"/>
            <a:ext cx="3437468" cy="3360000"/>
          </a:xfrm>
        </p:spPr>
        <p:txBody>
          <a:bodyPr/>
          <a:lstStyle>
            <a:lvl1pPr marL="191995" indent="-191995">
              <a:lnSpc>
                <a:spcPct val="100000"/>
              </a:lnSpc>
              <a:spcBef>
                <a:spcPts val="1600"/>
              </a:spcBef>
              <a:spcAft>
                <a:spcPts val="800"/>
              </a:spcAft>
              <a:buFont typeface="+mj-lt"/>
              <a:buAutoNum type="arabicPeriod"/>
              <a:defRPr b="1" i="0">
                <a:solidFill>
                  <a:schemeClr val="tx2"/>
                </a:solidFill>
                <a:latin typeface="+mn-lt"/>
              </a:defRPr>
            </a:lvl1pPr>
            <a:lvl2pPr marL="431989" indent="-191995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Font typeface="+mj-lt"/>
              <a:buAutoNum type="alphaLcPeriod"/>
              <a:defRPr>
                <a:latin typeface="+mn-lt"/>
              </a:defRPr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15" name="Espace réservé du texte 7">
            <a:extLst>
              <a:ext uri="{FF2B5EF4-FFF2-40B4-BE49-F238E27FC236}">
                <a16:creationId xmlns:a16="http://schemas.microsoft.com/office/drawing/2014/main" id="{B5784CC7-1D28-4A47-A638-D1A9E788021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 bwMode="gray">
          <a:xfrm>
            <a:off x="8123767" y="2590800"/>
            <a:ext cx="3437468" cy="3360000"/>
          </a:xfrm>
        </p:spPr>
        <p:txBody>
          <a:bodyPr/>
          <a:lstStyle>
            <a:lvl1pPr marL="191995" indent="-191995">
              <a:lnSpc>
                <a:spcPct val="100000"/>
              </a:lnSpc>
              <a:spcBef>
                <a:spcPts val="1600"/>
              </a:spcBef>
              <a:spcAft>
                <a:spcPts val="800"/>
              </a:spcAft>
              <a:buFont typeface="+mj-lt"/>
              <a:buAutoNum type="arabicPeriod"/>
              <a:defRPr b="1" i="0">
                <a:solidFill>
                  <a:schemeClr val="tx2"/>
                </a:solidFill>
                <a:latin typeface="+mn-lt"/>
              </a:defRPr>
            </a:lvl1pPr>
            <a:lvl2pPr marL="431989" indent="-191995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Font typeface="+mj-lt"/>
              <a:buAutoNum type="alphaLcPeriod"/>
              <a:defRPr>
                <a:latin typeface="+mn-lt"/>
              </a:defRPr>
            </a:lvl2pPr>
          </a:lstStyle>
          <a:p>
            <a:pPr lvl="0"/>
            <a:r>
              <a:rPr lang="fr-FR"/>
              <a:t>Titre de la partie</a:t>
            </a:r>
          </a:p>
          <a:p>
            <a:pPr lvl="1"/>
            <a:r>
              <a:rPr lang="fr-FR"/>
              <a:t>Deuxième niveau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12" name="Espace réservé du texte 9">
            <a:extLst>
              <a:ext uri="{FF2B5EF4-FFF2-40B4-BE49-F238E27FC236}">
                <a16:creationId xmlns:a16="http://schemas.microsoft.com/office/drawing/2014/main" id="{E76F6AA3-8403-3D49-AF44-CFC119B8CAD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4377267" y="552000"/>
            <a:ext cx="7191176" cy="144000"/>
          </a:xfrm>
        </p:spPr>
        <p:txBody>
          <a:bodyPr/>
          <a:lstStyle>
            <a:lvl1pPr marL="143996" indent="-143996" algn="r">
              <a:spcAft>
                <a:spcPts val="0"/>
              </a:spcAft>
              <a:buFont typeface="+mj-lt"/>
              <a:buAutoNum type="alphaLcPeriod"/>
              <a:defRPr lang="fr-FR" sz="1000" b="0" i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43996" indent="-143996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1000">
                <a:solidFill>
                  <a:schemeClr val="tx2"/>
                </a:solidFill>
              </a:defRPr>
            </a:lvl2pPr>
          </a:lstStyle>
          <a:p>
            <a:pPr lvl="0"/>
            <a:r>
              <a:rPr lang="fr-FR"/>
              <a:t>Titre de sous-partie</a:t>
            </a:r>
          </a:p>
        </p:txBody>
      </p:sp>
      <p:sp>
        <p:nvSpPr>
          <p:cNvPr id="17" name="Espace réservé du texte 9">
            <a:extLst>
              <a:ext uri="{FF2B5EF4-FFF2-40B4-BE49-F238E27FC236}">
                <a16:creationId xmlns:a16="http://schemas.microsoft.com/office/drawing/2014/main" id="{AF849815-B6C3-B643-8C93-DCCFC420277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4377267" y="403200"/>
            <a:ext cx="7192433" cy="144000"/>
          </a:xfrm>
        </p:spPr>
        <p:txBody>
          <a:bodyPr/>
          <a:lstStyle>
            <a:lvl1pPr marL="143996" indent="-143996" algn="r">
              <a:spcAft>
                <a:spcPts val="0"/>
              </a:spcAft>
              <a:buFont typeface="+mj-lt"/>
              <a:buAutoNum type="arabicPeriod"/>
              <a:defRPr sz="1000" b="1">
                <a:solidFill>
                  <a:schemeClr val="tx2"/>
                </a:solidFill>
              </a:defRPr>
            </a:lvl1pPr>
            <a:lvl2pPr marL="143996" indent="-143996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1000">
                <a:solidFill>
                  <a:schemeClr val="tx2"/>
                </a:solidFill>
              </a:defRPr>
            </a:lvl2pPr>
          </a:lstStyle>
          <a:p>
            <a:pPr lvl="0"/>
            <a:r>
              <a:rPr lang="fr-FR"/>
              <a:t>Titre de partie</a:t>
            </a:r>
          </a:p>
        </p:txBody>
      </p:sp>
    </p:spTree>
    <p:extLst>
      <p:ext uri="{BB962C8B-B14F-4D97-AF65-F5344CB8AC3E}">
        <p14:creationId xmlns:p14="http://schemas.microsoft.com/office/powerpoint/2010/main" val="2822746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1485899"/>
            <a:ext cx="12192000" cy="5373300"/>
          </a:xfrm>
          <a:solidFill>
            <a:schemeClr val="bg1">
              <a:lumMod val="95000"/>
            </a:schemeClr>
          </a:solidFill>
        </p:spPr>
        <p:txBody>
          <a:bodyPr vert="horz" lIns="0" tIns="1080000" rIns="0" bIns="0" rtlCol="0" anchor="ctr" anchorCtr="0">
            <a:noAutofit/>
          </a:bodyPr>
          <a:lstStyle>
            <a:lvl1pPr algn="ctr">
              <a:defRPr lang="fr-FR" dirty="0">
                <a:latin typeface="+mn-lt"/>
              </a:defRPr>
            </a:lvl1pPr>
          </a:lstStyle>
          <a:p>
            <a:pPr lvl="0"/>
            <a:r>
              <a:rPr lang="fr-FR"/>
              <a:t>Sélectionner l’icône pour insérer une image, </a:t>
            </a:r>
            <a:br>
              <a:rPr lang="fr-FR"/>
            </a:br>
            <a:r>
              <a:rPr lang="fr-FR"/>
              <a:t>puis disposer l’image en arrière plan </a:t>
            </a:r>
            <a:br>
              <a:rPr lang="fr-FR"/>
            </a:br>
            <a:r>
              <a:rPr lang="fr-FR"/>
              <a:t>(sélectionner l’image avec le bouton droit de la souris</a:t>
            </a:r>
            <a:br>
              <a:rPr lang="fr-FR"/>
            </a:br>
            <a:r>
              <a:rPr lang="fr-FR"/>
              <a:t>puis mettre à l’arrière plan)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622300" y="1485899"/>
            <a:ext cx="10947400" cy="4745567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tx1"/>
            </a:solidFill>
          </a:ln>
        </p:spPr>
        <p:txBody>
          <a:bodyPr lIns="0" tIns="486000" bIns="360000" anchor="t" anchorCtr="0"/>
          <a:lstStyle>
            <a:lvl1pPr marL="527987" indent="-527987">
              <a:buFont typeface="+mj-lt"/>
              <a:buAutoNum type="arabicPeriod"/>
              <a:defRPr sz="4333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6" name="Espace réservé de la date 5">
            <a:extLst>
              <a:ext uri="{FF2B5EF4-FFF2-40B4-BE49-F238E27FC236}">
                <a16:creationId xmlns:a16="http://schemas.microsoft.com/office/drawing/2014/main" id="{B6DA37AF-D436-4A4A-BACF-384F72C6BCC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 algn="r"/>
            <a:r>
              <a:rPr lang="fr-FR" cap="all"/>
              <a:t>28/01/2026</a:t>
            </a:r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56040657-61A6-FB4A-AF4F-72140B7E86A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fr-FR"/>
              <a:t>Support réalisé dans le cadre du marché SID MOE Lot 1</a:t>
            </a:r>
            <a:endParaRPr lang="fr-FR" b="0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03AAE6D-1CCC-3A40-B558-72D7D5E81DA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Espace réservé du texte 9">
            <a:extLst>
              <a:ext uri="{FF2B5EF4-FFF2-40B4-BE49-F238E27FC236}">
                <a16:creationId xmlns:a16="http://schemas.microsoft.com/office/drawing/2014/main" id="{1A181B11-F603-0240-842F-204818AFD78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4377267" y="552000"/>
            <a:ext cx="7191176" cy="144000"/>
          </a:xfrm>
        </p:spPr>
        <p:txBody>
          <a:bodyPr/>
          <a:lstStyle>
            <a:lvl1pPr marL="143996" indent="-143996" algn="r">
              <a:spcAft>
                <a:spcPts val="0"/>
              </a:spcAft>
              <a:buFont typeface="+mj-lt"/>
              <a:buAutoNum type="alphaLcPeriod"/>
              <a:defRPr lang="fr-FR" sz="1000" b="0" i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43996" indent="-143996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1000">
                <a:solidFill>
                  <a:schemeClr val="tx2"/>
                </a:solidFill>
              </a:defRPr>
            </a:lvl2pPr>
          </a:lstStyle>
          <a:p>
            <a:pPr lvl="0"/>
            <a:r>
              <a:rPr lang="fr-FR"/>
              <a:t>Titre de sous-partie</a:t>
            </a:r>
          </a:p>
        </p:txBody>
      </p:sp>
      <p:sp>
        <p:nvSpPr>
          <p:cNvPr id="12" name="Espace réservé du texte 9">
            <a:extLst>
              <a:ext uri="{FF2B5EF4-FFF2-40B4-BE49-F238E27FC236}">
                <a16:creationId xmlns:a16="http://schemas.microsoft.com/office/drawing/2014/main" id="{B20A7A3A-87E5-674B-B7D3-3CE20310D9F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4377267" y="403200"/>
            <a:ext cx="7192433" cy="144000"/>
          </a:xfrm>
        </p:spPr>
        <p:txBody>
          <a:bodyPr/>
          <a:lstStyle>
            <a:lvl1pPr marL="143996" indent="-143996" algn="r">
              <a:spcAft>
                <a:spcPts val="0"/>
              </a:spcAft>
              <a:buFont typeface="+mj-lt"/>
              <a:buAutoNum type="arabicPeriod"/>
              <a:defRPr sz="1000" b="1">
                <a:solidFill>
                  <a:schemeClr val="tx2"/>
                </a:solidFill>
                <a:latin typeface="+mn-lt"/>
              </a:defRPr>
            </a:lvl1pPr>
            <a:lvl2pPr marL="143996" indent="-143996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1000">
                <a:solidFill>
                  <a:schemeClr val="tx2"/>
                </a:solidFill>
              </a:defRPr>
            </a:lvl2pPr>
          </a:lstStyle>
          <a:p>
            <a:pPr lvl="0"/>
            <a:r>
              <a:rPr lang="fr-FR"/>
              <a:t>Titre de partie</a:t>
            </a:r>
          </a:p>
        </p:txBody>
      </p:sp>
    </p:spTree>
    <p:extLst>
      <p:ext uri="{BB962C8B-B14F-4D97-AF65-F5344CB8AC3E}">
        <p14:creationId xmlns:p14="http://schemas.microsoft.com/office/powerpoint/2010/main" val="995847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textes 3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>
            <a:lvl1pPr>
              <a:defRPr>
                <a:latin typeface="+mn-lt"/>
              </a:defRPr>
            </a:lvl1pPr>
          </a:lstStyle>
          <a:p>
            <a:pPr algn="r"/>
            <a:r>
              <a:rPr lang="fr-FR" cap="all"/>
              <a:t>28/01/2026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>
                <a:latin typeface="+mn-lt"/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B4EE524E-AFF4-EE49-A425-5720C91FD1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622300" y="1485897"/>
            <a:ext cx="10947400" cy="960000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15" name="Espace réservé du texte 7">
            <a:extLst>
              <a:ext uri="{FF2B5EF4-FFF2-40B4-BE49-F238E27FC236}">
                <a16:creationId xmlns:a16="http://schemas.microsoft.com/office/drawing/2014/main" id="{3F051C54-9E3C-5F43-B7F8-A48D6902C28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622299" y="2590800"/>
            <a:ext cx="3437468" cy="33600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FontTx/>
              <a:buNone/>
              <a:defRPr b="0" i="0">
                <a:solidFill>
                  <a:schemeClr val="tx1"/>
                </a:solidFill>
                <a:latin typeface="+mn-lt"/>
              </a:defRPr>
            </a:lvl1pPr>
            <a:lvl2pPr marL="239994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b="0" i="0">
                <a:solidFill>
                  <a:schemeClr val="tx1"/>
                </a:solidFill>
              </a:defRPr>
            </a:lvl2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A83C8C23-D325-2547-9F14-83280A7B79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4377266" y="2590800"/>
            <a:ext cx="3437468" cy="33600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FontTx/>
              <a:buNone/>
              <a:defRPr b="0" i="0">
                <a:solidFill>
                  <a:schemeClr val="tx1"/>
                </a:solidFill>
                <a:latin typeface="+mn-lt"/>
              </a:defRPr>
            </a:lvl1pPr>
            <a:lvl2pPr marL="239994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b="0" i="0">
                <a:solidFill>
                  <a:schemeClr val="tx1"/>
                </a:solidFill>
              </a:defRPr>
            </a:lvl2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17" name="Espace réservé du texte 7">
            <a:extLst>
              <a:ext uri="{FF2B5EF4-FFF2-40B4-BE49-F238E27FC236}">
                <a16:creationId xmlns:a16="http://schemas.microsoft.com/office/drawing/2014/main" id="{981CA479-CFBA-C448-A0F2-D639D6A0B85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8132233" y="2590800"/>
            <a:ext cx="3437468" cy="33600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FontTx/>
              <a:buNone/>
              <a:defRPr b="0" i="0">
                <a:solidFill>
                  <a:schemeClr val="tx1"/>
                </a:solidFill>
                <a:latin typeface="+mn-lt"/>
              </a:defRPr>
            </a:lvl1pPr>
            <a:lvl2pPr marL="239994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b="0" i="0">
                <a:solidFill>
                  <a:schemeClr val="tx1"/>
                </a:solidFill>
              </a:defRPr>
            </a:lvl2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6AB7A85-2A1F-384D-9908-43577BA1E067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fr-FR"/>
              <a:t>Support réalisé dans le cadre du marché SID MOE Lot 1</a:t>
            </a:r>
            <a:endParaRPr lang="fr-FR" b="0"/>
          </a:p>
        </p:txBody>
      </p:sp>
      <p:sp>
        <p:nvSpPr>
          <p:cNvPr id="12" name="Espace réservé du texte 9">
            <a:extLst>
              <a:ext uri="{FF2B5EF4-FFF2-40B4-BE49-F238E27FC236}">
                <a16:creationId xmlns:a16="http://schemas.microsoft.com/office/drawing/2014/main" id="{F069C2C6-8BD0-434D-B714-331B2F3C7C1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4377267" y="552000"/>
            <a:ext cx="7191176" cy="144000"/>
          </a:xfrm>
        </p:spPr>
        <p:txBody>
          <a:bodyPr/>
          <a:lstStyle>
            <a:lvl1pPr marL="143996" indent="-143996" algn="r">
              <a:spcAft>
                <a:spcPts val="0"/>
              </a:spcAft>
              <a:buFont typeface="+mj-lt"/>
              <a:buAutoNum type="alphaLcPeriod"/>
              <a:defRPr lang="fr-FR" sz="1000" b="0" i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43996" indent="-143996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1000">
                <a:solidFill>
                  <a:schemeClr val="tx2"/>
                </a:solidFill>
              </a:defRPr>
            </a:lvl2pPr>
          </a:lstStyle>
          <a:p>
            <a:pPr lvl="0"/>
            <a:r>
              <a:rPr lang="fr-FR"/>
              <a:t>Titre de sous-partie</a:t>
            </a:r>
          </a:p>
        </p:txBody>
      </p:sp>
      <p:sp>
        <p:nvSpPr>
          <p:cNvPr id="13" name="Espace réservé du texte 9">
            <a:extLst>
              <a:ext uri="{FF2B5EF4-FFF2-40B4-BE49-F238E27FC236}">
                <a16:creationId xmlns:a16="http://schemas.microsoft.com/office/drawing/2014/main" id="{605276A4-5A6E-6448-8D04-A3DE24E5FBA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4377267" y="403200"/>
            <a:ext cx="7192433" cy="144000"/>
          </a:xfrm>
        </p:spPr>
        <p:txBody>
          <a:bodyPr/>
          <a:lstStyle>
            <a:lvl1pPr marL="143996" indent="-143996" algn="r">
              <a:spcAft>
                <a:spcPts val="0"/>
              </a:spcAft>
              <a:buFont typeface="+mj-lt"/>
              <a:buAutoNum type="arabicPeriod"/>
              <a:defRPr sz="1000" b="1">
                <a:solidFill>
                  <a:schemeClr val="tx2"/>
                </a:solidFill>
                <a:latin typeface="+mn-lt"/>
              </a:defRPr>
            </a:lvl1pPr>
            <a:lvl2pPr marL="143996" indent="-143996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1000">
                <a:solidFill>
                  <a:schemeClr val="tx2"/>
                </a:solidFill>
              </a:defRPr>
            </a:lvl2pPr>
          </a:lstStyle>
          <a:p>
            <a:pPr lvl="0"/>
            <a:r>
              <a:rPr lang="fr-FR"/>
              <a:t>Titre de partie</a:t>
            </a:r>
          </a:p>
        </p:txBody>
      </p:sp>
    </p:spTree>
    <p:extLst>
      <p:ext uri="{BB962C8B-B14F-4D97-AF65-F5344CB8AC3E}">
        <p14:creationId xmlns:p14="http://schemas.microsoft.com/office/powerpoint/2010/main" val="2622649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, text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>
            <a:lvl1pPr>
              <a:defRPr>
                <a:latin typeface="+mn-lt"/>
              </a:defRPr>
            </a:lvl1pPr>
          </a:lstStyle>
          <a:p>
            <a:pPr algn="r"/>
            <a:r>
              <a:rPr lang="fr-FR" cap="all"/>
              <a:t>28/01/2026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>
                <a:latin typeface="+mn-lt"/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B4EE524E-AFF4-EE49-A425-5720C91FD1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622300" y="1485897"/>
            <a:ext cx="10947400" cy="960000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15" name="Espace réservé du texte 7">
            <a:extLst>
              <a:ext uri="{FF2B5EF4-FFF2-40B4-BE49-F238E27FC236}">
                <a16:creationId xmlns:a16="http://schemas.microsoft.com/office/drawing/2014/main" id="{3F051C54-9E3C-5F43-B7F8-A48D6902C28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622299" y="2590800"/>
            <a:ext cx="3437468" cy="33600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FontTx/>
              <a:buNone/>
              <a:defRPr b="0" i="0">
                <a:solidFill>
                  <a:schemeClr val="tx1"/>
                </a:solidFill>
                <a:latin typeface="+mn-lt"/>
              </a:defRPr>
            </a:lvl1pPr>
            <a:lvl2pPr marL="239994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b="0" i="0">
                <a:solidFill>
                  <a:schemeClr val="tx1"/>
                </a:solidFill>
              </a:defRPr>
            </a:lvl2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6AB7A85-2A1F-384D-9908-43577BA1E067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fr-FR"/>
              <a:t>Support réalisé dans le cadre du marché SID MOE Lot 1</a:t>
            </a:r>
            <a:endParaRPr lang="fr-FR" b="0"/>
          </a:p>
        </p:txBody>
      </p:sp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9B29B6FE-C6C7-774D-9884-CFAA44C76E0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377267" y="2590801"/>
            <a:ext cx="7192433" cy="335915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>
                <a:latin typeface="+mn-lt"/>
              </a:defRPr>
            </a:lvl1pPr>
          </a:lstStyle>
          <a:p>
            <a:endParaRPr lang="fr-FR"/>
          </a:p>
          <a:p>
            <a:endParaRPr lang="fr-FR"/>
          </a:p>
          <a:p>
            <a:endParaRPr lang="fr-FR"/>
          </a:p>
          <a:p>
            <a:r>
              <a:rPr lang="fr-FR"/>
              <a:t>Sélectionner l’icône pour insérer une image</a:t>
            </a:r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AB48F256-DD28-D046-B826-17D3128422D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4377267" y="552000"/>
            <a:ext cx="7191176" cy="144000"/>
          </a:xfrm>
        </p:spPr>
        <p:txBody>
          <a:bodyPr/>
          <a:lstStyle>
            <a:lvl1pPr marL="143996" indent="-143996" algn="r">
              <a:spcAft>
                <a:spcPts val="0"/>
              </a:spcAft>
              <a:buFont typeface="+mj-lt"/>
              <a:buAutoNum type="alphaLcPeriod"/>
              <a:defRPr lang="fr-FR" sz="1000" b="0" i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43996" indent="-143996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1000">
                <a:solidFill>
                  <a:schemeClr val="tx2"/>
                </a:solidFill>
              </a:defRPr>
            </a:lvl2pPr>
          </a:lstStyle>
          <a:p>
            <a:pPr lvl="0"/>
            <a:r>
              <a:rPr lang="fr-FR"/>
              <a:t>Titre de sous-partie</a:t>
            </a:r>
          </a:p>
        </p:txBody>
      </p:sp>
      <p:sp>
        <p:nvSpPr>
          <p:cNvPr id="12" name="Espace réservé du texte 9">
            <a:extLst>
              <a:ext uri="{FF2B5EF4-FFF2-40B4-BE49-F238E27FC236}">
                <a16:creationId xmlns:a16="http://schemas.microsoft.com/office/drawing/2014/main" id="{1149F6B3-CFE2-8648-8BBA-03D01094B96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4377267" y="403200"/>
            <a:ext cx="7192433" cy="144000"/>
          </a:xfrm>
        </p:spPr>
        <p:txBody>
          <a:bodyPr/>
          <a:lstStyle>
            <a:lvl1pPr marL="143996" indent="-143996" algn="r">
              <a:spcAft>
                <a:spcPts val="0"/>
              </a:spcAft>
              <a:buFont typeface="+mj-lt"/>
              <a:buAutoNum type="arabicPeriod"/>
              <a:defRPr sz="1000" b="1">
                <a:solidFill>
                  <a:schemeClr val="tx2"/>
                </a:solidFill>
                <a:latin typeface="+mn-lt"/>
              </a:defRPr>
            </a:lvl1pPr>
            <a:lvl2pPr marL="143996" indent="-143996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1000">
                <a:solidFill>
                  <a:schemeClr val="tx2"/>
                </a:solidFill>
              </a:defRPr>
            </a:lvl2pPr>
          </a:lstStyle>
          <a:p>
            <a:pPr lvl="0"/>
            <a:r>
              <a:rPr lang="fr-FR"/>
              <a:t>Titre de partie</a:t>
            </a:r>
          </a:p>
        </p:txBody>
      </p:sp>
    </p:spTree>
    <p:extLst>
      <p:ext uri="{BB962C8B-B14F-4D97-AF65-F5344CB8AC3E}">
        <p14:creationId xmlns:p14="http://schemas.microsoft.com/office/powerpoint/2010/main" val="3349706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, text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>
            <a:lvl1pPr>
              <a:defRPr>
                <a:latin typeface="+mn-lt"/>
              </a:defRPr>
            </a:lvl1pPr>
          </a:lstStyle>
          <a:p>
            <a:pPr algn="r"/>
            <a:r>
              <a:rPr lang="fr-FR" cap="all"/>
              <a:t>28/01/2026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>
                <a:latin typeface="+mn-lt"/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B4EE524E-AFF4-EE49-A425-5720C91FD1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622300" y="1485897"/>
            <a:ext cx="10947400" cy="960000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15" name="Espace réservé du texte 7">
            <a:extLst>
              <a:ext uri="{FF2B5EF4-FFF2-40B4-BE49-F238E27FC236}">
                <a16:creationId xmlns:a16="http://schemas.microsoft.com/office/drawing/2014/main" id="{3F051C54-9E3C-5F43-B7F8-A48D6902C28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622299" y="2590800"/>
            <a:ext cx="3437468" cy="33600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FontTx/>
              <a:buNone/>
              <a:defRPr b="0" i="0">
                <a:solidFill>
                  <a:schemeClr val="tx1"/>
                </a:solidFill>
                <a:latin typeface="+mn-lt"/>
              </a:defRPr>
            </a:lvl1pPr>
            <a:lvl2pPr marL="239994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b="0" i="0">
                <a:solidFill>
                  <a:schemeClr val="tx1"/>
                </a:solidFill>
              </a:defRPr>
            </a:lvl2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6AB7A85-2A1F-384D-9908-43577BA1E067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fr-FR"/>
              <a:t>Support réalisé dans le cadre du marché SID MOE Lot 1</a:t>
            </a:r>
            <a:endParaRPr lang="fr-FR" b="0"/>
          </a:p>
        </p:txBody>
      </p:sp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9B29B6FE-C6C7-774D-9884-CFAA44C76E0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377267" y="2590801"/>
            <a:ext cx="7192433" cy="3359151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>
                <a:latin typeface="+mn-lt"/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AB48F256-DD28-D046-B826-17D3128422D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4377267" y="552000"/>
            <a:ext cx="7191176" cy="144000"/>
          </a:xfrm>
        </p:spPr>
        <p:txBody>
          <a:bodyPr/>
          <a:lstStyle>
            <a:lvl1pPr marL="143996" indent="-143996" algn="r">
              <a:spcAft>
                <a:spcPts val="0"/>
              </a:spcAft>
              <a:buFont typeface="+mj-lt"/>
              <a:buAutoNum type="alphaLcPeriod"/>
              <a:defRPr lang="fr-FR" sz="1000" b="0" i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43996" indent="-143996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1000">
                <a:solidFill>
                  <a:schemeClr val="tx2"/>
                </a:solidFill>
              </a:defRPr>
            </a:lvl2pPr>
          </a:lstStyle>
          <a:p>
            <a:pPr lvl="0"/>
            <a:r>
              <a:rPr lang="fr-FR"/>
              <a:t>Titre de sous-partie</a:t>
            </a:r>
          </a:p>
        </p:txBody>
      </p:sp>
      <p:sp>
        <p:nvSpPr>
          <p:cNvPr id="12" name="Espace réservé du texte 9">
            <a:extLst>
              <a:ext uri="{FF2B5EF4-FFF2-40B4-BE49-F238E27FC236}">
                <a16:creationId xmlns:a16="http://schemas.microsoft.com/office/drawing/2014/main" id="{1149F6B3-CFE2-8648-8BBA-03D01094B96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4377267" y="403200"/>
            <a:ext cx="7192433" cy="144000"/>
          </a:xfrm>
        </p:spPr>
        <p:txBody>
          <a:bodyPr/>
          <a:lstStyle>
            <a:lvl1pPr marL="143996" indent="-143996" algn="r">
              <a:spcAft>
                <a:spcPts val="0"/>
              </a:spcAft>
              <a:buFont typeface="+mj-lt"/>
              <a:buAutoNum type="arabicPeriod"/>
              <a:defRPr sz="1000" b="1">
                <a:solidFill>
                  <a:schemeClr val="tx2"/>
                </a:solidFill>
                <a:latin typeface="+mn-lt"/>
              </a:defRPr>
            </a:lvl1pPr>
            <a:lvl2pPr marL="143996" indent="-143996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1000">
                <a:solidFill>
                  <a:schemeClr val="tx2"/>
                </a:solidFill>
              </a:defRPr>
            </a:lvl2pPr>
          </a:lstStyle>
          <a:p>
            <a:pPr lvl="0"/>
            <a:r>
              <a:rPr lang="fr-FR"/>
              <a:t>Titre de partie</a:t>
            </a:r>
          </a:p>
        </p:txBody>
      </p:sp>
    </p:spTree>
    <p:extLst>
      <p:ext uri="{BB962C8B-B14F-4D97-AF65-F5344CB8AC3E}">
        <p14:creationId xmlns:p14="http://schemas.microsoft.com/office/powerpoint/2010/main" val="808388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>
            <a:lvl1pPr>
              <a:defRPr>
                <a:latin typeface="+mn-lt"/>
              </a:defRPr>
            </a:lvl1pPr>
          </a:lstStyle>
          <a:p>
            <a:pPr algn="r"/>
            <a:r>
              <a:rPr lang="fr-FR" cap="all"/>
              <a:t>28/01/2026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>
            <a:lvl1pPr>
              <a:defRPr>
                <a:latin typeface="+mn-lt"/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B4EE524E-AFF4-EE49-A425-5720C91FD1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622300" y="1485897"/>
            <a:ext cx="10947400" cy="960000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r-FR"/>
              <a:t>Titre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6AB7A85-2A1F-384D-9908-43577BA1E067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fr-FR"/>
              <a:t>Support réalisé dans le cadre du marché SID MOE Lot 1</a:t>
            </a:r>
            <a:endParaRPr lang="fr-FR" b="0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2FEC60F-8C8B-0C41-A0AF-605302BF506F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622300" y="2590800"/>
            <a:ext cx="10947400" cy="3640667"/>
          </a:xfrm>
        </p:spPr>
        <p:txBody>
          <a:bodyPr/>
          <a:lstStyle>
            <a:lvl1pPr>
              <a:spcBef>
                <a:spcPts val="0"/>
              </a:spcBef>
              <a:spcAft>
                <a:spcPts val="400"/>
              </a:spcAft>
              <a:defRPr>
                <a:latin typeface="+mn-lt"/>
              </a:defRPr>
            </a:lvl1pPr>
            <a:lvl2pPr>
              <a:spcBef>
                <a:spcPts val="0"/>
              </a:spcBef>
              <a:spcAft>
                <a:spcPts val="400"/>
              </a:spcAft>
              <a:defRPr>
                <a:latin typeface="+mn-lt"/>
              </a:defRPr>
            </a:lvl2pPr>
            <a:lvl3pPr>
              <a:spcBef>
                <a:spcPts val="0"/>
              </a:spcBef>
              <a:spcAft>
                <a:spcPts val="400"/>
              </a:spcAft>
              <a:defRPr>
                <a:latin typeface="+mn-lt"/>
              </a:defRPr>
            </a:lvl3pPr>
            <a:lvl4pPr>
              <a:spcBef>
                <a:spcPts val="0"/>
              </a:spcBef>
              <a:spcAft>
                <a:spcPts val="400"/>
              </a:spcAft>
              <a:defRPr>
                <a:latin typeface="+mn-lt"/>
              </a:defRPr>
            </a:lvl4pPr>
            <a:lvl5pPr>
              <a:spcBef>
                <a:spcPts val="0"/>
              </a:spcBef>
              <a:spcAft>
                <a:spcPts val="400"/>
              </a:spcAft>
              <a:defRPr>
                <a:latin typeface="+mn-lt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Espace réservé du texte 9">
            <a:extLst>
              <a:ext uri="{FF2B5EF4-FFF2-40B4-BE49-F238E27FC236}">
                <a16:creationId xmlns:a16="http://schemas.microsoft.com/office/drawing/2014/main" id="{9EEB63C2-90C7-644B-B1EA-0F31CD6EE03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4377267" y="552000"/>
            <a:ext cx="7191176" cy="144000"/>
          </a:xfrm>
        </p:spPr>
        <p:txBody>
          <a:bodyPr/>
          <a:lstStyle>
            <a:lvl1pPr marL="143996" indent="-143996" algn="r">
              <a:spcAft>
                <a:spcPts val="0"/>
              </a:spcAft>
              <a:buFont typeface="+mj-lt"/>
              <a:buAutoNum type="alphaLcPeriod"/>
              <a:defRPr lang="fr-FR" sz="1000" b="0" i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43996" indent="-143996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1000">
                <a:solidFill>
                  <a:schemeClr val="tx2"/>
                </a:solidFill>
              </a:defRPr>
            </a:lvl2pPr>
          </a:lstStyle>
          <a:p>
            <a:pPr lvl="0"/>
            <a:r>
              <a:rPr lang="fr-FR"/>
              <a:t>Titre de sous-partie</a:t>
            </a:r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725DED79-12E3-564F-91A8-AF325066898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4377267" y="403200"/>
            <a:ext cx="7192433" cy="144000"/>
          </a:xfrm>
        </p:spPr>
        <p:txBody>
          <a:bodyPr/>
          <a:lstStyle>
            <a:lvl1pPr marL="143996" indent="-143996" algn="r">
              <a:spcAft>
                <a:spcPts val="0"/>
              </a:spcAft>
              <a:buFont typeface="+mj-lt"/>
              <a:buAutoNum type="arabicPeriod"/>
              <a:defRPr sz="1000" b="1">
                <a:solidFill>
                  <a:schemeClr val="tx2"/>
                </a:solidFill>
                <a:latin typeface="+mn-lt"/>
              </a:defRPr>
            </a:lvl1pPr>
            <a:lvl2pPr marL="143996" indent="-143996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1000">
                <a:solidFill>
                  <a:schemeClr val="tx2"/>
                </a:solidFill>
              </a:defRPr>
            </a:lvl2pPr>
          </a:lstStyle>
          <a:p>
            <a:pPr lvl="0"/>
            <a:r>
              <a:rPr lang="fr-FR"/>
              <a:t>Titre de partie</a:t>
            </a:r>
          </a:p>
        </p:txBody>
      </p:sp>
    </p:spTree>
    <p:extLst>
      <p:ext uri="{BB962C8B-B14F-4D97-AF65-F5344CB8AC3E}">
        <p14:creationId xmlns:p14="http://schemas.microsoft.com/office/powerpoint/2010/main" val="926179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46325" y="1237795"/>
            <a:ext cx="10432103" cy="4867048"/>
          </a:xfrm>
          <a:prstGeom prst="rect">
            <a:avLst/>
          </a:prstGeom>
        </p:spPr>
        <p:txBody>
          <a:bodyPr/>
          <a:lstStyle>
            <a:lvl1pPr>
              <a:buClr>
                <a:srgbClr val="002060"/>
              </a:buClr>
              <a:defRPr/>
            </a:lvl1pPr>
            <a:lvl2pPr>
              <a:buClr>
                <a:srgbClr val="002060"/>
              </a:buClr>
              <a:defRPr/>
            </a:lvl2pPr>
            <a:lvl3pPr marL="1255713" indent="-341313">
              <a:buClr>
                <a:srgbClr val="002060"/>
              </a:buClr>
              <a:buFont typeface="Wingdings" panose="05000000000000000000" pitchFamily="2" charset="2"/>
              <a:buChar char="Ø"/>
              <a:defRPr/>
            </a:lvl3pPr>
            <a:lvl4pPr marL="1706563" indent="-334963">
              <a:buClr>
                <a:srgbClr val="002060"/>
              </a:buClr>
              <a:buFont typeface="Wingdings" panose="05000000000000000000" pitchFamily="2" charset="2"/>
              <a:buChar char="v"/>
              <a:defRPr/>
            </a:lvl4pPr>
            <a:lvl5pPr>
              <a:buClr>
                <a:srgbClr val="002060"/>
              </a:buClr>
              <a:defRPr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984879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sv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20" Type="http://schemas.openxmlformats.org/officeDocument/2006/relationships/image" Target="../media/image4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622300" y="1485900"/>
            <a:ext cx="10947400" cy="96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/>
              <a:t>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622300" y="2590801"/>
            <a:ext cx="10947400" cy="32891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  <a:p>
            <a:pPr lvl="3"/>
            <a:r>
              <a:rPr lang="fr-FR" noProof="0"/>
              <a:t>Texte de niveau 4</a:t>
            </a:r>
          </a:p>
          <a:p>
            <a:pPr lvl="4"/>
            <a:r>
              <a:rPr lang="fr-FR" noProof="0"/>
              <a:t>Texte de niveau 5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10009700" y="6360000"/>
            <a:ext cx="1560000" cy="263992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ctr">
              <a:defRPr sz="1000" b="0" i="0">
                <a:solidFill>
                  <a:schemeClr val="tx1"/>
                </a:solidFill>
                <a:latin typeface="+mn-lt"/>
              </a:defRPr>
            </a:lvl1pPr>
          </a:lstStyle>
          <a:p>
            <a:pPr algn="r"/>
            <a:r>
              <a:rPr lang="fr-FR" cap="all"/>
              <a:t>28/01/2026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622300" y="6360000"/>
            <a:ext cx="7201893" cy="263992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>
              <a:defRPr sz="1000" b="1" i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fr-FR"/>
              <a:t>Support réalisé dans le cadre du marché SID MOE Lot 1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880309" y="6360000"/>
            <a:ext cx="1129391" cy="263992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r">
              <a:defRPr sz="1000" b="0" i="0">
                <a:solidFill>
                  <a:schemeClr val="tx1"/>
                </a:solidFill>
                <a:latin typeface="+mn-lt"/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/>
          </a:p>
        </p:txBody>
      </p:sp>
      <p:cxnSp>
        <p:nvCxnSpPr>
          <p:cNvPr id="10" name="Connecteur droit 9"/>
          <p:cNvCxnSpPr>
            <a:cxnSpLocks/>
          </p:cNvCxnSpPr>
          <p:nvPr userDrawn="1"/>
        </p:nvCxnSpPr>
        <p:spPr bwMode="gray">
          <a:xfrm>
            <a:off x="622300" y="6231467"/>
            <a:ext cx="109474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Graphique 11">
            <a:extLst>
              <a:ext uri="{FF2B5EF4-FFF2-40B4-BE49-F238E27FC236}">
                <a16:creationId xmlns:a16="http://schemas.microsoft.com/office/drawing/2014/main" id="{E8ADB1D3-7A32-A9D6-76B9-9D8729AF2FFD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32379" y="219900"/>
            <a:ext cx="787200" cy="713216"/>
          </a:xfrm>
          <a:prstGeom prst="rect">
            <a:avLst/>
          </a:prstGeom>
        </p:spPr>
      </p:pic>
      <p:pic>
        <p:nvPicPr>
          <p:cNvPr id="13" name="Graphique 12">
            <a:extLst>
              <a:ext uri="{FF2B5EF4-FFF2-40B4-BE49-F238E27FC236}">
                <a16:creationId xmlns:a16="http://schemas.microsoft.com/office/drawing/2014/main" id="{5AC9D97F-0323-E2E7-8DDD-559C7AD7474C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538709" y="314041"/>
            <a:ext cx="410697" cy="528000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93D0F10E-B140-B00E-B2F1-DC374AC18A6A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63500" y="6657340"/>
            <a:ext cx="1103313" cy="13716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fr-FR" sz="900">
                <a:solidFill>
                  <a:srgbClr val="CF022B">
                    <a:alpha val="50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C2 – Usage restreint </a:t>
            </a:r>
          </a:p>
        </p:txBody>
      </p:sp>
    </p:spTree>
    <p:extLst>
      <p:ext uri="{BB962C8B-B14F-4D97-AF65-F5344CB8AC3E}">
        <p14:creationId xmlns:p14="http://schemas.microsoft.com/office/powerpoint/2010/main" val="597022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</p:sldLayoutIdLst>
  <p:hf hdr="0"/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2667" b="1" i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219170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Font typeface="Arial" pitchFamily="34" charset="0"/>
        <a:buNone/>
        <a:defRPr sz="1400" b="0" i="0" kern="1200">
          <a:solidFill>
            <a:schemeClr val="tx1"/>
          </a:solidFill>
          <a:latin typeface="+mn-lt"/>
          <a:ea typeface="+mn-ea"/>
          <a:cs typeface="+mn-cs"/>
        </a:defRPr>
      </a:lvl1pPr>
      <a:lvl2pPr marL="335992" indent="-95998" algn="l" defTabSz="1219170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Font typeface="Arial" pitchFamily="34" charset="0"/>
        <a:buChar char="•"/>
        <a:defRPr sz="1267" b="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575986" indent="-95998" algn="l" defTabSz="1219170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SzPct val="100000"/>
        <a:buFont typeface="Arial" pitchFamily="34" charset="0"/>
        <a:buChar char="•"/>
        <a:defRPr sz="1133" b="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815980" indent="-95998" algn="l" defTabSz="1219170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SzPct val="100000"/>
        <a:buFont typeface="Arial" pitchFamily="34" charset="0"/>
        <a:buChar char="•"/>
        <a:defRPr sz="1000" b="0" i="0" kern="1200">
          <a:solidFill>
            <a:schemeClr val="tx1"/>
          </a:solidFill>
          <a:latin typeface="+mn-lt"/>
          <a:ea typeface="+mn-ea"/>
          <a:cs typeface="+mn-cs"/>
        </a:defRPr>
      </a:lvl4pPr>
      <a:lvl5pPr marL="1103972" indent="-95998" algn="l" defTabSz="1219170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SzPct val="100000"/>
        <a:buFont typeface="Arial" pitchFamily="34" charset="0"/>
        <a:buChar char="•"/>
        <a:defRPr sz="933" b="0" i="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294">
          <p15:clr>
            <a:srgbClr val="F26B43"/>
          </p15:clr>
        </p15:guide>
        <p15:guide id="4" orient="horz" pos="148">
          <p15:clr>
            <a:srgbClr val="F26B43"/>
          </p15:clr>
        </p15:guide>
        <p15:guide id="5" pos="5466">
          <p15:clr>
            <a:srgbClr val="F26B43"/>
          </p15:clr>
        </p15:guide>
        <p15:guide id="6" orient="horz" pos="2944">
          <p15:clr>
            <a:srgbClr val="F26B43"/>
          </p15:clr>
        </p15:guide>
        <p15:guide id="7" orient="horz" pos="3112">
          <p15:clr>
            <a:srgbClr val="F26B43"/>
          </p15:clr>
        </p15:guide>
        <p15:guide id="8" orient="horz" pos="702">
          <p15:clr>
            <a:srgbClr val="F26B43"/>
          </p15:clr>
        </p15:guide>
        <p15:guide id="9" orient="horz" pos="1224">
          <p15:clr>
            <a:srgbClr val="F26B43"/>
          </p15:clr>
        </p15:guide>
        <p15:guide id="10" pos="1918">
          <p15:clr>
            <a:srgbClr val="FDE53C"/>
          </p15:clr>
        </p15:guide>
        <p15:guide id="11" pos="2068">
          <p15:clr>
            <a:srgbClr val="FDE53C"/>
          </p15:clr>
        </p15:guide>
        <p15:guide id="12" pos="3690">
          <p15:clr>
            <a:srgbClr val="FDE53C"/>
          </p15:clr>
        </p15:guide>
        <p15:guide id="13" pos="3838">
          <p15:clr>
            <a:srgbClr val="FDE53C"/>
          </p15:clr>
        </p15:guide>
        <p15:guide id="14" orient="horz" pos="24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D000C4-E733-6B8D-E53A-6AF0D22AED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3">
            <a:extLst>
              <a:ext uri="{FF2B5EF4-FFF2-40B4-BE49-F238E27FC236}">
                <a16:creationId xmlns:a16="http://schemas.microsoft.com/office/drawing/2014/main" id="{3DD5B522-E6B7-0604-4B36-26E8FC4C04F2}"/>
              </a:ext>
            </a:extLst>
          </p:cNvPr>
          <p:cNvSpPr txBox="1">
            <a:spLocks/>
          </p:cNvSpPr>
          <p:nvPr/>
        </p:nvSpPr>
        <p:spPr bwMode="gray">
          <a:xfrm>
            <a:off x="2091198" y="96769"/>
            <a:ext cx="9474200" cy="715775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67" b="1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121917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Marianne"/>
                <a:ea typeface="Calibri"/>
                <a:cs typeface="Calibri"/>
              </a:rPr>
              <a:t>GUN2 : </a:t>
            </a:r>
            <a:r>
              <a:rPr kumimoji="0" lang="fr-FR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Marianne"/>
                <a:ea typeface="Calibri"/>
                <a:cs typeface="Calibri"/>
              </a:rPr>
              <a:t>correlationId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Marianne"/>
                <a:ea typeface="Calibri"/>
                <a:cs typeface="Calibri"/>
              </a:rPr>
              <a:t> des messages</a:t>
            </a:r>
          </a:p>
          <a:p>
            <a:pPr marL="0" marR="0" lvl="0" indent="0" algn="l" defTabSz="121917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Marianne Light" panose="02000000000000000000" pitchFamily="50" charset="0"/>
                <a:ea typeface="Calibri"/>
                <a:cs typeface="Calibri"/>
              </a:rPr>
              <a:t>Cas nominal : pas de messages d’erreur (IE015 -&gt; IE028, IEF02, IE029…)</a:t>
            </a:r>
            <a:endParaRPr kumimoji="0" lang="fr-FR" sz="1600" b="0" i="0" u="sng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arianne"/>
              <a:ea typeface="+mj-ea"/>
              <a:cs typeface="Calibri" panose="020F0502020204030204" pitchFamily="34" charset="0"/>
            </a:endParaRP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65733D2-F58E-706E-F7B7-68B7993705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/>
                <a:ea typeface="+mn-ea"/>
                <a:cs typeface="+mn-cs"/>
              </a:rPr>
              <a:t>2</a:t>
            </a:r>
            <a:r>
              <a:rPr lang="fr-FR" cap="all" dirty="0">
                <a:solidFill>
                  <a:srgbClr val="000000"/>
                </a:solidFill>
                <a:latin typeface="Marianne"/>
              </a:rPr>
              <a:t>6</a:t>
            </a:r>
            <a:r>
              <a:rPr kumimoji="0" lang="fr-FR" sz="1000" b="0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/>
                <a:ea typeface="+mn-ea"/>
                <a:cs typeface="+mn-cs"/>
              </a:rPr>
              <a:t>/03/2026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F9C423DA-A9E2-393E-EF1B-BEBEC502D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3122C9-A0B9-462F-8757-0847AD287B63}" type="slidenum">
              <a:rPr kumimoji="0" lang="fr-FR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arianne"/>
              <a:ea typeface="+mn-ea"/>
              <a:cs typeface="+mn-cs"/>
            </a:endParaRPr>
          </a:p>
        </p:txBody>
      </p:sp>
      <p:sp>
        <p:nvSpPr>
          <p:cNvPr id="10" name="Flèche : bas 9">
            <a:extLst>
              <a:ext uri="{FF2B5EF4-FFF2-40B4-BE49-F238E27FC236}">
                <a16:creationId xmlns:a16="http://schemas.microsoft.com/office/drawing/2014/main" id="{A0740779-56A1-37D5-9B7D-CD54C8E879AA}"/>
              </a:ext>
            </a:extLst>
          </p:cNvPr>
          <p:cNvSpPr/>
          <p:nvPr/>
        </p:nvSpPr>
        <p:spPr>
          <a:xfrm>
            <a:off x="7776883" y="2281105"/>
            <a:ext cx="228600" cy="305236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22C5EBCB-DBA5-4749-1248-9C0BC11CB9EB}"/>
              </a:ext>
            </a:extLst>
          </p:cNvPr>
          <p:cNvSpPr/>
          <p:nvPr/>
        </p:nvSpPr>
        <p:spPr>
          <a:xfrm>
            <a:off x="6409855" y="946081"/>
            <a:ext cx="2962656" cy="133502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Header JMS IE015 :</a:t>
            </a:r>
          </a:p>
          <a:p>
            <a:pPr algn="ctr"/>
            <a:r>
              <a:rPr lang="fr-FR" dirty="0" err="1"/>
              <a:t>messageId</a:t>
            </a:r>
            <a:r>
              <a:rPr lang="fr-FR" dirty="0"/>
              <a:t> </a:t>
            </a:r>
            <a:r>
              <a:rPr lang="fr-FR" b="1" dirty="0"/>
              <a:t>MSGID123</a:t>
            </a:r>
          </a:p>
          <a:p>
            <a:pPr algn="ctr"/>
            <a:r>
              <a:rPr lang="fr-FR" dirty="0"/>
              <a:t> </a:t>
            </a:r>
            <a:r>
              <a:rPr lang="fr-FR" dirty="0" err="1"/>
              <a:t>correlationId</a:t>
            </a:r>
            <a:r>
              <a:rPr lang="fr-FR" dirty="0"/>
              <a:t> </a:t>
            </a:r>
            <a:r>
              <a:rPr lang="fr-FR" b="1" dirty="0"/>
              <a:t>CORRELID123</a:t>
            </a:r>
          </a:p>
          <a:p>
            <a:pPr algn="ctr"/>
            <a:endParaRPr lang="fr-FR" dirty="0"/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367568CB-88B3-274A-DEC1-6BB55859B705}"/>
              </a:ext>
            </a:extLst>
          </p:cNvPr>
          <p:cNvSpPr/>
          <p:nvPr/>
        </p:nvSpPr>
        <p:spPr>
          <a:xfrm>
            <a:off x="6409855" y="2615949"/>
            <a:ext cx="2962656" cy="133502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  <a:p>
            <a:pPr algn="ctr"/>
            <a:r>
              <a:rPr lang="fr-FR" dirty="0"/>
              <a:t>Header JMS IE028 :</a:t>
            </a:r>
          </a:p>
          <a:p>
            <a:pPr algn="ctr"/>
            <a:r>
              <a:rPr lang="fr-FR" dirty="0" err="1"/>
              <a:t>messageId</a:t>
            </a:r>
            <a:r>
              <a:rPr lang="fr-FR" dirty="0"/>
              <a:t> </a:t>
            </a:r>
            <a:r>
              <a:rPr lang="fr-FR" b="1" dirty="0"/>
              <a:t>MSGID456</a:t>
            </a:r>
          </a:p>
          <a:p>
            <a:pPr algn="ctr"/>
            <a:r>
              <a:rPr lang="fr-FR" dirty="0" err="1"/>
              <a:t>correlationId</a:t>
            </a:r>
            <a:r>
              <a:rPr lang="fr-FR" dirty="0"/>
              <a:t> </a:t>
            </a:r>
            <a:r>
              <a:rPr lang="fr-FR" b="1" dirty="0"/>
              <a:t>CORRELID123</a:t>
            </a:r>
          </a:p>
          <a:p>
            <a:pPr algn="ctr"/>
            <a:endParaRPr lang="fr-FR" dirty="0"/>
          </a:p>
        </p:txBody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39766A4A-0900-4215-7949-6973201A6E2D}"/>
              </a:ext>
            </a:extLst>
          </p:cNvPr>
          <p:cNvSpPr/>
          <p:nvPr/>
        </p:nvSpPr>
        <p:spPr>
          <a:xfrm>
            <a:off x="6409855" y="4285817"/>
            <a:ext cx="2962656" cy="133502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  <a:p>
            <a:pPr algn="ctr"/>
            <a:r>
              <a:rPr lang="fr-FR" dirty="0"/>
              <a:t>Header JMS IEF02 :</a:t>
            </a:r>
          </a:p>
          <a:p>
            <a:pPr algn="ctr"/>
            <a:r>
              <a:rPr lang="fr-FR" dirty="0" err="1"/>
              <a:t>messageId</a:t>
            </a:r>
            <a:r>
              <a:rPr lang="fr-FR" dirty="0"/>
              <a:t> </a:t>
            </a:r>
            <a:r>
              <a:rPr lang="fr-FR" b="1" dirty="0"/>
              <a:t>MSGID789</a:t>
            </a:r>
          </a:p>
          <a:p>
            <a:pPr algn="ctr"/>
            <a:r>
              <a:rPr lang="fr-FR" dirty="0" err="1"/>
              <a:t>correlationId</a:t>
            </a:r>
            <a:r>
              <a:rPr lang="fr-FR" dirty="0"/>
              <a:t> </a:t>
            </a:r>
            <a:r>
              <a:rPr lang="fr-FR" b="1" dirty="0"/>
              <a:t>CORRELID123</a:t>
            </a:r>
          </a:p>
          <a:p>
            <a:pPr algn="ctr"/>
            <a:endParaRPr lang="fr-FR" dirty="0"/>
          </a:p>
        </p:txBody>
      </p:sp>
      <p:sp>
        <p:nvSpPr>
          <p:cNvPr id="18" name="Flèche : bas 17">
            <a:extLst>
              <a:ext uri="{FF2B5EF4-FFF2-40B4-BE49-F238E27FC236}">
                <a16:creationId xmlns:a16="http://schemas.microsoft.com/office/drawing/2014/main" id="{F36CF26C-2F58-695A-D258-39880F5EC43C}"/>
              </a:ext>
            </a:extLst>
          </p:cNvPr>
          <p:cNvSpPr/>
          <p:nvPr/>
        </p:nvSpPr>
        <p:spPr>
          <a:xfrm>
            <a:off x="7776883" y="3950973"/>
            <a:ext cx="228600" cy="305236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C1C6FAB-3EA7-CE2F-CB69-2A3CD2CEA8FA}"/>
              </a:ext>
            </a:extLst>
          </p:cNvPr>
          <p:cNvSpPr txBox="1"/>
          <p:nvPr/>
        </p:nvSpPr>
        <p:spPr>
          <a:xfrm>
            <a:off x="7664107" y="5857130"/>
            <a:ext cx="7101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000091"/>
                </a:solidFill>
                <a:ea typeface="Calibri"/>
                <a:cs typeface="Calibri"/>
              </a:rPr>
              <a:t>ETC…</a:t>
            </a:r>
            <a:endParaRPr lang="fr-FR" dirty="0"/>
          </a:p>
        </p:txBody>
      </p:sp>
      <p:sp>
        <p:nvSpPr>
          <p:cNvPr id="21" name="Flèche : bas 20">
            <a:extLst>
              <a:ext uri="{FF2B5EF4-FFF2-40B4-BE49-F238E27FC236}">
                <a16:creationId xmlns:a16="http://schemas.microsoft.com/office/drawing/2014/main" id="{808EE4B5-9A37-FD0B-35D8-0504C57C3744}"/>
              </a:ext>
            </a:extLst>
          </p:cNvPr>
          <p:cNvSpPr/>
          <p:nvPr/>
        </p:nvSpPr>
        <p:spPr>
          <a:xfrm>
            <a:off x="7776883" y="5621623"/>
            <a:ext cx="228600" cy="305236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24" name="Connecteur droit avec flèche 23">
            <a:extLst>
              <a:ext uri="{FF2B5EF4-FFF2-40B4-BE49-F238E27FC236}">
                <a16:creationId xmlns:a16="http://schemas.microsoft.com/office/drawing/2014/main" id="{68062E5C-87DF-2865-4722-791160FC3AE1}"/>
              </a:ext>
            </a:extLst>
          </p:cNvPr>
          <p:cNvCxnSpPr>
            <a:cxnSpLocks/>
            <a:endCxn id="12" idx="1"/>
          </p:cNvCxnSpPr>
          <p:nvPr/>
        </p:nvCxnSpPr>
        <p:spPr>
          <a:xfrm flipV="1">
            <a:off x="4018699" y="1613593"/>
            <a:ext cx="2391156" cy="1826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avec flèche 24">
            <a:extLst>
              <a:ext uri="{FF2B5EF4-FFF2-40B4-BE49-F238E27FC236}">
                <a16:creationId xmlns:a16="http://schemas.microsoft.com/office/drawing/2014/main" id="{F648C0B5-D889-60D2-C34C-E185D1AC13B4}"/>
              </a:ext>
            </a:extLst>
          </p:cNvPr>
          <p:cNvCxnSpPr>
            <a:cxnSpLocks/>
            <a:endCxn id="13" idx="1"/>
          </p:cNvCxnSpPr>
          <p:nvPr/>
        </p:nvCxnSpPr>
        <p:spPr>
          <a:xfrm flipV="1">
            <a:off x="4018699" y="3283461"/>
            <a:ext cx="2391156" cy="1566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avec flèche 27">
            <a:extLst>
              <a:ext uri="{FF2B5EF4-FFF2-40B4-BE49-F238E27FC236}">
                <a16:creationId xmlns:a16="http://schemas.microsoft.com/office/drawing/2014/main" id="{61BBF80D-FEA6-4161-CA1E-AF051AE73973}"/>
              </a:ext>
            </a:extLst>
          </p:cNvPr>
          <p:cNvCxnSpPr>
            <a:cxnSpLocks/>
            <a:endCxn id="16" idx="1"/>
          </p:cNvCxnSpPr>
          <p:nvPr/>
        </p:nvCxnSpPr>
        <p:spPr>
          <a:xfrm>
            <a:off x="4018699" y="3449795"/>
            <a:ext cx="2391156" cy="15035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ZoneTexte 34">
            <a:extLst>
              <a:ext uri="{FF2B5EF4-FFF2-40B4-BE49-F238E27FC236}">
                <a16:creationId xmlns:a16="http://schemas.microsoft.com/office/drawing/2014/main" id="{FF9762F7-1AA1-B109-6E64-2E559C6BF209}"/>
              </a:ext>
            </a:extLst>
          </p:cNvPr>
          <p:cNvSpPr txBox="1"/>
          <p:nvPr/>
        </p:nvSpPr>
        <p:spPr>
          <a:xfrm>
            <a:off x="1318440" y="2967335"/>
            <a:ext cx="29626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Pas de </a:t>
            </a:r>
            <a:r>
              <a:rPr lang="fr-FR" b="1" dirty="0" err="1"/>
              <a:t>correlationIdentifier</a:t>
            </a:r>
            <a:r>
              <a:rPr lang="fr-FR" b="1" dirty="0"/>
              <a:t> dans le XML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37" name="Flèche : courbe vers le haut 36">
            <a:extLst>
              <a:ext uri="{FF2B5EF4-FFF2-40B4-BE49-F238E27FC236}">
                <a16:creationId xmlns:a16="http://schemas.microsoft.com/office/drawing/2014/main" id="{73ADA14C-E3C7-53BB-A511-6482D8049E61}"/>
              </a:ext>
            </a:extLst>
          </p:cNvPr>
          <p:cNvSpPr/>
          <p:nvPr/>
        </p:nvSpPr>
        <p:spPr>
          <a:xfrm rot="16200000">
            <a:off x="8902607" y="1941768"/>
            <a:ext cx="2027732" cy="1371380"/>
          </a:xfrm>
          <a:prstGeom prst="curvedUpArrow">
            <a:avLst>
              <a:gd name="adj1" fmla="val 10687"/>
              <a:gd name="adj2" fmla="val 27233"/>
              <a:gd name="adj3" fmla="val 26276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6" name="Flèche : courbe vers le haut 35">
            <a:extLst>
              <a:ext uri="{FF2B5EF4-FFF2-40B4-BE49-F238E27FC236}">
                <a16:creationId xmlns:a16="http://schemas.microsoft.com/office/drawing/2014/main" id="{AD8385D2-7144-A245-DC3B-5E43C7AD2C2F}"/>
              </a:ext>
            </a:extLst>
          </p:cNvPr>
          <p:cNvSpPr/>
          <p:nvPr/>
        </p:nvSpPr>
        <p:spPr>
          <a:xfrm rot="16200000">
            <a:off x="8955289" y="3642496"/>
            <a:ext cx="1922365" cy="1371380"/>
          </a:xfrm>
          <a:prstGeom prst="curvedUpArrow">
            <a:avLst>
              <a:gd name="adj1" fmla="val 10687"/>
              <a:gd name="adj2" fmla="val 27233"/>
              <a:gd name="adj3" fmla="val 26276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383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7DB06E-A902-12EC-4DE0-1863697930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3">
            <a:extLst>
              <a:ext uri="{FF2B5EF4-FFF2-40B4-BE49-F238E27FC236}">
                <a16:creationId xmlns:a16="http://schemas.microsoft.com/office/drawing/2014/main" id="{2CE8DEC1-8556-19F8-CC5D-3DDC8479AC51}"/>
              </a:ext>
            </a:extLst>
          </p:cNvPr>
          <p:cNvSpPr txBox="1">
            <a:spLocks/>
          </p:cNvSpPr>
          <p:nvPr/>
        </p:nvSpPr>
        <p:spPr bwMode="gray">
          <a:xfrm>
            <a:off x="2091198" y="96769"/>
            <a:ext cx="9474200" cy="715775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67" b="1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121917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Marianne"/>
                <a:ea typeface="Calibri"/>
                <a:cs typeface="Calibri"/>
              </a:rPr>
              <a:t>GUN2 : </a:t>
            </a:r>
            <a:r>
              <a:rPr kumimoji="0" lang="fr-FR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Marianne"/>
                <a:ea typeface="Calibri"/>
                <a:cs typeface="Calibri"/>
              </a:rPr>
              <a:t>correlationId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Marianne"/>
                <a:ea typeface="Calibri"/>
                <a:cs typeface="Calibri"/>
              </a:rPr>
              <a:t> des messages</a:t>
            </a:r>
          </a:p>
          <a:p>
            <a:pPr lvl="0">
              <a:defRPr/>
            </a:pPr>
            <a:r>
              <a:rPr lang="fr-FR" sz="1600" dirty="0">
                <a:solidFill>
                  <a:srgbClr val="000091"/>
                </a:solidFill>
                <a:latin typeface="Marianne Light" panose="02000000000000000000" pitchFamily="50" charset="0"/>
                <a:ea typeface="Calibri"/>
                <a:cs typeface="Calibri"/>
              </a:rPr>
              <a:t>Cas nominal : message d’erreur (IE056 pour l’exemple)</a:t>
            </a:r>
            <a:endParaRPr lang="fr-FR" sz="1600" b="0" u="sng" dirty="0">
              <a:solidFill>
                <a:srgbClr val="C00000"/>
              </a:solidFill>
              <a:cs typeface="Calibri" panose="020F0502020204030204" pitchFamily="34" charset="0"/>
            </a:endParaRP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AF2107D-9B2E-7A95-9441-C034432DE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/>
                <a:ea typeface="+mn-ea"/>
                <a:cs typeface="+mn-cs"/>
              </a:rPr>
              <a:t>26/03/2026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4A13A4AA-567C-5684-01ED-04E0162229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3122C9-A0B9-462F-8757-0847AD287B63}" type="slidenum">
              <a:rPr kumimoji="0" lang="fr-FR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riann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arianne"/>
              <a:ea typeface="+mn-ea"/>
              <a:cs typeface="+mn-cs"/>
            </a:endParaRPr>
          </a:p>
        </p:txBody>
      </p:sp>
      <p:sp>
        <p:nvSpPr>
          <p:cNvPr id="4" name="Flèche : bas 3">
            <a:extLst>
              <a:ext uri="{FF2B5EF4-FFF2-40B4-BE49-F238E27FC236}">
                <a16:creationId xmlns:a16="http://schemas.microsoft.com/office/drawing/2014/main" id="{679FA1F5-A808-53F3-533A-08AD1563F71D}"/>
              </a:ext>
            </a:extLst>
          </p:cNvPr>
          <p:cNvSpPr/>
          <p:nvPr/>
        </p:nvSpPr>
        <p:spPr>
          <a:xfrm>
            <a:off x="7650034" y="3056572"/>
            <a:ext cx="228600" cy="305236"/>
          </a:xfrm>
          <a:prstGeom prst="downArrow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81F8B966-48FA-CA1E-F90C-F6E6D2586B31}"/>
              </a:ext>
            </a:extLst>
          </p:cNvPr>
          <p:cNvSpPr/>
          <p:nvPr/>
        </p:nvSpPr>
        <p:spPr>
          <a:xfrm>
            <a:off x="6283006" y="1721548"/>
            <a:ext cx="2962656" cy="133502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Header JMS IE015 :</a:t>
            </a:r>
          </a:p>
          <a:p>
            <a:pPr algn="ctr"/>
            <a:r>
              <a:rPr lang="fr-FR" dirty="0" err="1"/>
              <a:t>messageId</a:t>
            </a:r>
            <a:r>
              <a:rPr lang="fr-FR" dirty="0"/>
              <a:t> </a:t>
            </a:r>
            <a:r>
              <a:rPr lang="fr-FR" b="1" dirty="0"/>
              <a:t>MSGID123</a:t>
            </a:r>
          </a:p>
          <a:p>
            <a:pPr algn="ctr"/>
            <a:r>
              <a:rPr lang="fr-FR" dirty="0"/>
              <a:t> </a:t>
            </a:r>
            <a:r>
              <a:rPr lang="fr-FR" dirty="0" err="1"/>
              <a:t>correlationId</a:t>
            </a:r>
            <a:r>
              <a:rPr lang="fr-FR" dirty="0"/>
              <a:t> </a:t>
            </a:r>
            <a:r>
              <a:rPr lang="fr-FR" b="1" dirty="0"/>
              <a:t>CORRELID123</a:t>
            </a:r>
          </a:p>
          <a:p>
            <a:pPr algn="ctr"/>
            <a:endParaRPr lang="fr-FR" dirty="0"/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2AC00839-4EEB-526A-5545-1CE551346E71}"/>
              </a:ext>
            </a:extLst>
          </p:cNvPr>
          <p:cNvSpPr/>
          <p:nvPr/>
        </p:nvSpPr>
        <p:spPr>
          <a:xfrm>
            <a:off x="6283006" y="3391416"/>
            <a:ext cx="2962656" cy="1335024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  <a:p>
            <a:pPr algn="ctr"/>
            <a:r>
              <a:rPr lang="fr-FR" dirty="0"/>
              <a:t>Header JMS IE056 :</a:t>
            </a:r>
          </a:p>
          <a:p>
            <a:pPr algn="ctr"/>
            <a:r>
              <a:rPr lang="fr-FR" dirty="0" err="1"/>
              <a:t>messageId</a:t>
            </a:r>
            <a:r>
              <a:rPr lang="fr-FR" dirty="0"/>
              <a:t> </a:t>
            </a:r>
            <a:r>
              <a:rPr lang="fr-FR" b="1" dirty="0"/>
              <a:t>MSGID456</a:t>
            </a:r>
          </a:p>
          <a:p>
            <a:pPr algn="ctr"/>
            <a:r>
              <a:rPr lang="fr-FR" dirty="0" err="1"/>
              <a:t>correlationId</a:t>
            </a:r>
            <a:r>
              <a:rPr lang="fr-FR" dirty="0"/>
              <a:t> </a:t>
            </a:r>
            <a:r>
              <a:rPr lang="fr-FR" b="1" dirty="0"/>
              <a:t>MSGID123</a:t>
            </a:r>
            <a:endParaRPr lang="fr-FR" dirty="0"/>
          </a:p>
          <a:p>
            <a:pPr algn="ctr"/>
            <a:endParaRPr lang="fr-FR" dirty="0"/>
          </a:p>
        </p:txBody>
      </p: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7CA85693-B9C1-53BE-37C7-58C7A4B258BF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>
            <a:off x="4157026" y="2389060"/>
            <a:ext cx="212598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ZoneTexte 14">
            <a:extLst>
              <a:ext uri="{FF2B5EF4-FFF2-40B4-BE49-F238E27FC236}">
                <a16:creationId xmlns:a16="http://schemas.microsoft.com/office/drawing/2014/main" id="{59265657-65F8-8B93-399E-2B667397625E}"/>
              </a:ext>
            </a:extLst>
          </p:cNvPr>
          <p:cNvSpPr txBox="1"/>
          <p:nvPr/>
        </p:nvSpPr>
        <p:spPr>
          <a:xfrm>
            <a:off x="1962466" y="1927395"/>
            <a:ext cx="21945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Pas de </a:t>
            </a:r>
            <a:r>
              <a:rPr lang="fr-FR" b="1" dirty="0" err="1"/>
              <a:t>correlationIdentifier</a:t>
            </a:r>
            <a:r>
              <a:rPr lang="fr-FR" b="1" dirty="0"/>
              <a:t> dans le XML</a:t>
            </a:r>
            <a:endParaRPr lang="fr-FR" b="1" dirty="0">
              <a:solidFill>
                <a:srgbClr val="FF0000"/>
              </a:solidFill>
            </a:endParaRPr>
          </a:p>
        </p:txBody>
      </p: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88A9EDC3-F96B-344D-E1EC-E0591A346248}"/>
              </a:ext>
            </a:extLst>
          </p:cNvPr>
          <p:cNvCxnSpPr>
            <a:cxnSpLocks/>
            <a:stCxn id="21" idx="3"/>
            <a:endCxn id="6" idx="1"/>
          </p:cNvCxnSpPr>
          <p:nvPr/>
        </p:nvCxnSpPr>
        <p:spPr>
          <a:xfrm>
            <a:off x="4157026" y="4058928"/>
            <a:ext cx="2125980" cy="0"/>
          </a:xfrm>
          <a:prstGeom prst="straightConnector1">
            <a:avLst/>
          </a:prstGeom>
          <a:ln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>
            <a:extLst>
              <a:ext uri="{FF2B5EF4-FFF2-40B4-BE49-F238E27FC236}">
                <a16:creationId xmlns:a16="http://schemas.microsoft.com/office/drawing/2014/main" id="{7AF8437E-C6AE-E34C-5D4B-A2D9B7215BB3}"/>
              </a:ext>
            </a:extLst>
          </p:cNvPr>
          <p:cNvSpPr txBox="1"/>
          <p:nvPr/>
        </p:nvSpPr>
        <p:spPr>
          <a:xfrm>
            <a:off x="1962466" y="3597263"/>
            <a:ext cx="21945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/>
              <a:t>correlationIdentifier</a:t>
            </a:r>
            <a:r>
              <a:rPr lang="fr-FR" b="1" dirty="0"/>
              <a:t> = MSGID123 dans le XML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36" name="Flèche : courbe vers le haut 35">
            <a:extLst>
              <a:ext uri="{FF2B5EF4-FFF2-40B4-BE49-F238E27FC236}">
                <a16:creationId xmlns:a16="http://schemas.microsoft.com/office/drawing/2014/main" id="{952B9D71-B71B-45F9-F5D6-F358652E1D2C}"/>
              </a:ext>
            </a:extLst>
          </p:cNvPr>
          <p:cNvSpPr/>
          <p:nvPr/>
        </p:nvSpPr>
        <p:spPr>
          <a:xfrm rot="16200000">
            <a:off x="8511179" y="2560485"/>
            <a:ext cx="2324699" cy="1371380"/>
          </a:xfrm>
          <a:prstGeom prst="curvedUpArrow">
            <a:avLst>
              <a:gd name="adj1" fmla="val 10687"/>
              <a:gd name="adj2" fmla="val 27233"/>
              <a:gd name="adj3" fmla="val 26276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602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6DA09F9F-6621-4494-9A6C-BDB74CA48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r>
              <a:rPr lang="fr-FR" cap="all"/>
              <a:t>28/01/2026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FDCBB55C-7C96-4F77-96BD-28520DF7A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D69CD0D-77AE-4B3B-9EB8-69BCA4285A9E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fr-FR"/>
              <a:t>Support réalisé dans le cadre du marché SID MOE Lot 1</a:t>
            </a:r>
            <a:endParaRPr lang="fr-FR" b="0"/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AA95CF7E-FD85-43EE-81A2-88CD31DFA28D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622300" y="1151068"/>
            <a:ext cx="10947400" cy="4829387"/>
          </a:xfrm>
        </p:spPr>
        <p:txBody>
          <a:bodyPr/>
          <a:lstStyle/>
          <a:p>
            <a:r>
              <a:rPr lang="fr-FR" sz="1600" b="1" dirty="0"/>
              <a:t>Cas nominal : pas de balise &lt;</a:t>
            </a:r>
            <a:r>
              <a:rPr lang="fr-FR" sz="1600" b="1" dirty="0" err="1"/>
              <a:t>correlationIdentifier</a:t>
            </a:r>
            <a:r>
              <a:rPr lang="fr-FR" sz="1600" b="1" dirty="0"/>
              <a:t>&gt; dans le XML :</a:t>
            </a:r>
          </a:p>
          <a:p>
            <a:pPr lvl="1"/>
            <a:r>
              <a:rPr lang="fr-FR" dirty="0"/>
              <a:t>Lorsqu’un message ne contient pas de balise &lt;</a:t>
            </a:r>
            <a:r>
              <a:rPr lang="fr-FR" dirty="0" err="1"/>
              <a:t>correlationIdentifier</a:t>
            </a:r>
            <a:r>
              <a:rPr lang="fr-FR" dirty="0"/>
              <a:t>&gt; dans son XML (ex. IE028, IEF02, IE029), le </a:t>
            </a:r>
            <a:r>
              <a:rPr lang="fr-FR" dirty="0" err="1"/>
              <a:t>correlationId</a:t>
            </a:r>
            <a:r>
              <a:rPr lang="fr-FR" dirty="0"/>
              <a:t> du header JMS reste celui du premier message du mouvement, en général l’IE015.</a:t>
            </a:r>
          </a:p>
          <a:p>
            <a:pPr lvl="1"/>
            <a:r>
              <a:rPr lang="fr-FR" dirty="0"/>
              <a:t>Ce </a:t>
            </a:r>
            <a:r>
              <a:rPr lang="fr-FR" dirty="0" err="1"/>
              <a:t>correlationId</a:t>
            </a:r>
            <a:r>
              <a:rPr lang="fr-FR" dirty="0"/>
              <a:t> sert alors de lien commun entre tous les échanges relatifs au même mouvement.</a:t>
            </a:r>
          </a:p>
          <a:p>
            <a:endParaRPr lang="fr-FR" dirty="0"/>
          </a:p>
          <a:p>
            <a:r>
              <a:rPr lang="fr-FR" sz="1600" b="1" dirty="0"/>
              <a:t>Cas d’erreur : présence d’une balise &lt;</a:t>
            </a:r>
            <a:r>
              <a:rPr lang="fr-FR" sz="1600" b="1" dirty="0" err="1"/>
              <a:t>correlationIdentifier</a:t>
            </a:r>
            <a:r>
              <a:rPr lang="fr-FR" sz="1600" b="1" dirty="0"/>
              <a:t>&gt; dans le XML :</a:t>
            </a:r>
          </a:p>
          <a:p>
            <a:pPr lvl="1"/>
            <a:r>
              <a:rPr lang="fr-FR" dirty="0"/>
              <a:t>Pour les messages d’erreur, le XML contient une balise &lt;</a:t>
            </a:r>
            <a:r>
              <a:rPr lang="fr-FR" dirty="0" err="1"/>
              <a:t>correlationIdentifier</a:t>
            </a:r>
            <a:r>
              <a:rPr lang="fr-FR" dirty="0"/>
              <a:t>&gt;. Dans ce cas, le </a:t>
            </a:r>
            <a:r>
              <a:rPr lang="fr-FR" dirty="0" err="1"/>
              <a:t>correlationId</a:t>
            </a:r>
            <a:r>
              <a:rPr lang="fr-FR" dirty="0"/>
              <a:t> du header JMS reprend la valeur de cette balise. Cela permet de relier explicitement le message d’erreur au message qui l’a provoqué.</a:t>
            </a:r>
          </a:p>
          <a:p>
            <a:endParaRPr lang="fr-FR" dirty="0"/>
          </a:p>
          <a:p>
            <a:r>
              <a:rPr lang="fr-FR" sz="1600" b="1" dirty="0"/>
              <a:t>Règle générale de gestion du </a:t>
            </a:r>
            <a:r>
              <a:rPr lang="fr-FR" sz="1600" b="1" dirty="0" err="1"/>
              <a:t>correlationId</a:t>
            </a:r>
            <a:r>
              <a:rPr lang="fr-FR" sz="1600" b="1" dirty="0"/>
              <a:t> :</a:t>
            </a:r>
          </a:p>
          <a:p>
            <a:r>
              <a:rPr lang="fr-FR" dirty="0"/>
              <a:t>Deux cas doivent être distingués :</a:t>
            </a:r>
          </a:p>
          <a:p>
            <a:pPr lvl="1"/>
            <a:r>
              <a:rPr lang="fr-FR" dirty="0"/>
              <a:t>Le XML contient &lt;</a:t>
            </a:r>
            <a:r>
              <a:rPr lang="fr-FR" dirty="0" err="1"/>
              <a:t>correlationIdentifier</a:t>
            </a:r>
            <a:r>
              <a:rPr lang="fr-FR" dirty="0"/>
              <a:t>&gt; : Le </a:t>
            </a:r>
            <a:r>
              <a:rPr lang="fr-FR" dirty="0" err="1"/>
              <a:t>correlationId</a:t>
            </a:r>
            <a:r>
              <a:rPr lang="fr-FR" dirty="0"/>
              <a:t> du header JMS reprend cette valeur, c’est le cas des messages d’erreur.</a:t>
            </a:r>
          </a:p>
          <a:p>
            <a:pPr lvl="1"/>
            <a:r>
              <a:rPr lang="fr-FR" dirty="0"/>
              <a:t>Le XML ne contient pas &lt;</a:t>
            </a:r>
            <a:r>
              <a:rPr lang="fr-FR" dirty="0" err="1"/>
              <a:t>correlationIdentifier</a:t>
            </a:r>
            <a:r>
              <a:rPr lang="fr-FR" dirty="0"/>
              <a:t>&gt; : Le </a:t>
            </a:r>
            <a:r>
              <a:rPr lang="fr-FR" dirty="0" err="1"/>
              <a:t>correlationId</a:t>
            </a:r>
            <a:r>
              <a:rPr lang="fr-FR" dirty="0"/>
              <a:t> du header JMS reprend celui du premier message du mouvement, généralement l’IE015. Le </a:t>
            </a:r>
            <a:r>
              <a:rPr lang="fr-FR" dirty="0" err="1"/>
              <a:t>correlationId</a:t>
            </a:r>
            <a:r>
              <a:rPr lang="fr-FR" dirty="0"/>
              <a:t> permet ainsi d’assurer le suivi technique des échanges d’un même mouvement.</a:t>
            </a:r>
          </a:p>
          <a:p>
            <a:pPr lvl="1"/>
            <a:endParaRPr lang="fr-FR" dirty="0"/>
          </a:p>
          <a:p>
            <a:pPr indent="-95998"/>
            <a:r>
              <a:rPr lang="fr-FR" sz="1600" b="1" dirty="0"/>
              <a:t>Exemple :</a:t>
            </a:r>
          </a:p>
          <a:p>
            <a:pPr lvl="1"/>
            <a:r>
              <a:rPr lang="fr-FR" dirty="0"/>
              <a:t>Header JMS IE015 : </a:t>
            </a:r>
            <a:r>
              <a:rPr lang="fr-FR" dirty="0" err="1"/>
              <a:t>messageId</a:t>
            </a:r>
            <a:r>
              <a:rPr lang="fr-FR" dirty="0"/>
              <a:t> = MSGID123 / </a:t>
            </a:r>
            <a:r>
              <a:rPr lang="fr-FR" dirty="0" err="1"/>
              <a:t>correlationId</a:t>
            </a:r>
            <a:r>
              <a:rPr lang="fr-FR" dirty="0"/>
              <a:t> = CORRELID123</a:t>
            </a:r>
          </a:p>
          <a:p>
            <a:pPr lvl="1"/>
            <a:r>
              <a:rPr lang="fr-FR" dirty="0"/>
              <a:t>XML du message d’erreur IE056 : </a:t>
            </a:r>
            <a:r>
              <a:rPr lang="fr-FR" dirty="0" err="1"/>
              <a:t>correlationIdentifier</a:t>
            </a:r>
            <a:r>
              <a:rPr lang="fr-FR" dirty="0"/>
              <a:t> = MSGID123</a:t>
            </a:r>
          </a:p>
          <a:p>
            <a:pPr lvl="1"/>
            <a:r>
              <a:rPr lang="fr-FR" dirty="0"/>
              <a:t>Header JMS IE056 : </a:t>
            </a:r>
            <a:r>
              <a:rPr lang="fr-FR" dirty="0" err="1"/>
              <a:t>messageId</a:t>
            </a:r>
            <a:r>
              <a:rPr lang="fr-FR" dirty="0"/>
              <a:t> = MSGID456 / </a:t>
            </a:r>
            <a:r>
              <a:rPr lang="fr-FR" dirty="0" err="1"/>
              <a:t>correlationId</a:t>
            </a:r>
            <a:r>
              <a:rPr lang="fr-FR" dirty="0"/>
              <a:t> = MSGID123</a:t>
            </a:r>
          </a:p>
        </p:txBody>
      </p:sp>
      <p:sp>
        <p:nvSpPr>
          <p:cNvPr id="15" name="Titre 3">
            <a:extLst>
              <a:ext uri="{FF2B5EF4-FFF2-40B4-BE49-F238E27FC236}">
                <a16:creationId xmlns:a16="http://schemas.microsoft.com/office/drawing/2014/main" id="{956F240C-4D78-43C4-9657-4BEF829EF8F6}"/>
              </a:ext>
            </a:extLst>
          </p:cNvPr>
          <p:cNvSpPr txBox="1">
            <a:spLocks/>
          </p:cNvSpPr>
          <p:nvPr/>
        </p:nvSpPr>
        <p:spPr bwMode="gray">
          <a:xfrm>
            <a:off x="2095500" y="245520"/>
            <a:ext cx="9474200" cy="715775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67" b="1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121917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Marianne"/>
                <a:ea typeface="Calibri"/>
                <a:cs typeface="Calibri"/>
              </a:rPr>
              <a:t>Conclusion</a:t>
            </a:r>
            <a:endParaRPr lang="fr-FR" sz="1600" b="0" u="sng" dirty="0">
              <a:solidFill>
                <a:srgbClr val="C00000"/>
              </a:solidFill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8207048"/>
      </p:ext>
    </p:extLst>
  </p:cSld>
  <p:clrMapOvr>
    <a:masterClrMapping/>
  </p:clrMapOvr>
</p:sld>
</file>

<file path=ppt/theme/theme1.xml><?xml version="1.0" encoding="utf-8"?>
<a:theme xmlns:a="http://schemas.openxmlformats.org/drawingml/2006/main" name="GOUVERNEMENT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Personnalisé 1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2008_PPT-Douanes_V05 ARIAL.pptx" id="{BD4F7846-3C65-B24D-B0D1-582B0ABEE3F3}" vid="{8DB73E32-6313-4E4B-8EC4-E3A6F303DEBB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5151b37d-4ef6-4d63-9a7a-2918744d3c48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E1C475F61EB154EBAAD8E1F3D53FBBD" ma:contentTypeVersion="16" ma:contentTypeDescription="Create a new document." ma:contentTypeScope="" ma:versionID="6b284c54e7bb7e002892d623b97026b8">
  <xsd:schema xmlns:xsd="http://www.w3.org/2001/XMLSchema" xmlns:xs="http://www.w3.org/2001/XMLSchema" xmlns:p="http://schemas.microsoft.com/office/2006/metadata/properties" xmlns:ns3="5151b37d-4ef6-4d63-9a7a-2918744d3c48" xmlns:ns4="7aca7d66-f4b2-4b74-b570-8c154aca889a" targetNamespace="http://schemas.microsoft.com/office/2006/metadata/properties" ma:root="true" ma:fieldsID="ece3f827282cbc4a68183f7ff60e04b6" ns3:_="" ns4:_="">
    <xsd:import namespace="5151b37d-4ef6-4d63-9a7a-2918744d3c48"/>
    <xsd:import namespace="7aca7d66-f4b2-4b74-b570-8c154aca889a"/>
    <xsd:element name="properties">
      <xsd:complexType>
        <xsd:sequence>
          <xsd:element name="documentManagement">
            <xsd:complexType>
              <xsd:all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MediaServiceSystem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LengthInSeconds" minOccurs="0"/>
                <xsd:element ref="ns3:MediaServiceBillingMetadata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51b37d-4ef6-4d63-9a7a-2918744d3c48" elementFormDefault="qualified">
    <xsd:import namespace="http://schemas.microsoft.com/office/2006/documentManagement/types"/>
    <xsd:import namespace="http://schemas.microsoft.com/office/infopath/2007/PartnerControls"/>
    <xsd:element name="_activity" ma:index="8" nillable="true" ma:displayName="_activity" ma:hidden="true" ma:internalName="_activity">
      <xsd:simpleType>
        <xsd:restriction base="dms:Note"/>
      </xsd:simpleType>
    </xsd:element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16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ca7d66-f4b2-4b74-b570-8c154aca889a" elementFormDefault="qualified">
    <xsd:import namespace="http://schemas.microsoft.com/office/2006/documentManagement/types"/>
    <xsd:import namespace="http://schemas.microsoft.com/office/infopath/2007/PartnerControls"/>
    <xsd:element name="SharedWithUsers" ma:index="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1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FBAEB4C-890D-42F4-8AF8-2D34DC07BCA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DB05C7E-1CCE-4A85-BBC4-2682013C2572}">
  <ds:schemaRefs>
    <ds:schemaRef ds:uri="http://schemas.openxmlformats.org/package/2006/metadata/core-properties"/>
    <ds:schemaRef ds:uri="http://www.w3.org/XML/1998/namespace"/>
    <ds:schemaRef ds:uri="http://purl.org/dc/elements/1.1/"/>
    <ds:schemaRef ds:uri="http://purl.org/dc/terms/"/>
    <ds:schemaRef ds:uri="http://purl.org/dc/dcmitype/"/>
    <ds:schemaRef ds:uri="http://schemas.microsoft.com/office/2006/documentManagement/types"/>
    <ds:schemaRef ds:uri="http://schemas.microsoft.com/office/2006/metadata/properties"/>
    <ds:schemaRef ds:uri="5151b37d-4ef6-4d63-9a7a-2918744d3c48"/>
    <ds:schemaRef ds:uri="http://schemas.microsoft.com/office/infopath/2007/PartnerControls"/>
    <ds:schemaRef ds:uri="7aca7d66-f4b2-4b74-b570-8c154aca889a"/>
  </ds:schemaRefs>
</ds:datastoreItem>
</file>

<file path=customXml/itemProps3.xml><?xml version="1.0" encoding="utf-8"?>
<ds:datastoreItem xmlns:ds="http://schemas.openxmlformats.org/officeDocument/2006/customXml" ds:itemID="{20C5A040-00E2-404D-A34D-DA513B42874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151b37d-4ef6-4d63-9a7a-2918744d3c48"/>
    <ds:schemaRef ds:uri="7aca7d66-f4b2-4b74-b570-8c154aca88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7bd1f144-26ac-4410-8fdb-05c7de218e82}" enabled="1" method="Standard" siteId="{8b87af7d-8647-4dc7-8df4-5f69a2011bb5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3616</TotalTime>
  <Words>350</Words>
  <Application>Microsoft Office PowerPoint</Application>
  <PresentationFormat>Grand écran</PresentationFormat>
  <Paragraphs>52</Paragraphs>
  <Slides>3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12" baseType="lpstr">
      <vt:lpstr>Aptos</vt:lpstr>
      <vt:lpstr>Arial</vt:lpstr>
      <vt:lpstr>Calibi</vt:lpstr>
      <vt:lpstr>Calibri</vt:lpstr>
      <vt:lpstr>Marianne</vt:lpstr>
      <vt:lpstr>Marianne Light</vt:lpstr>
      <vt:lpstr>Tahoma</vt:lpstr>
      <vt:lpstr>Wingdings</vt:lpstr>
      <vt:lpstr>GOUVERNEMENT</vt:lpstr>
      <vt:lpstr>Présentation PowerPoint</vt:lpstr>
      <vt:lpstr>Présentation PowerPoint</vt:lpstr>
      <vt:lpstr>Présentation PowerPoint</vt:lpstr>
    </vt:vector>
  </TitlesOfParts>
  <Company>Sopra Steria Group S.A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RAHHOU Toan</dc:creator>
  <cp:lastModifiedBy>KESSENTINI Oussema IT-TECOS</cp:lastModifiedBy>
  <cp:revision>12</cp:revision>
  <dcterms:created xsi:type="dcterms:W3CDTF">2026-01-28T13:04:44Z</dcterms:created>
  <dcterms:modified xsi:type="dcterms:W3CDTF">2026-04-08T08:41:00Z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ificationContentMarkingFooterLocations">
    <vt:lpwstr>GOUVERNEMENT:8</vt:lpwstr>
  </property>
  <property fmtid="{D5CDD505-2E9C-101B-9397-08002B2CF9AE}" pid="3" name="ClassificationContentMarkingFooterText">
    <vt:lpwstr>C2 – Usage restreint </vt:lpwstr>
  </property>
  <property fmtid="{D5CDD505-2E9C-101B-9397-08002B2CF9AE}" pid="4" name="ContentTypeId">
    <vt:lpwstr>0x010100BE1C475F61EB154EBAAD8E1F3D53FBBD</vt:lpwstr>
  </property>
</Properties>
</file>