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Masters/_rels/slideMaster13.xml.rels" ContentType="application/vnd.openxmlformats-package.relationships+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Masters/_rels/slideMaster17.xml.rels" ContentType="application/vnd.openxmlformats-package.relationships+xml"/>
  <Override PartName="/ppt/slideMasters/_rels/slideMaster18.xml.rels" ContentType="application/vnd.openxmlformats-package.relationships+xml"/>
  <Override PartName="/ppt/slideLayouts/slideLayout50.xml" ContentType="application/vnd.openxmlformats-officedocument.presentationml.slideLayout+xml"/>
  <Override PartName="/ppt/slideLayouts/slideLayout122.xml" ContentType="application/vnd.openxmlformats-officedocument.presentationml.slideLayout+xml"/>
  <Override PartName="/ppt/slideLayouts/slideLayout1.xml" ContentType="application/vnd.openxmlformats-officedocument.presentationml.slideLayout+xml"/>
  <Override PartName="/ppt/slideLayouts/slideLayout51.xml" ContentType="application/vnd.openxmlformats-officedocument.presentationml.slideLayout+xml"/>
  <Override PartName="/ppt/slideLayouts/slideLayout12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02.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124.xml" ContentType="application/vnd.openxmlformats-officedocument.presentationml.slideLayout+xml"/>
  <Override PartName="/ppt/slideLayouts/slideLayout4.xml" ContentType="application/vnd.openxmlformats-officedocument.presentationml.slideLayout+xml"/>
  <Override PartName="/ppt/slideLayouts/slideLayout103.xml" ContentType="application/vnd.openxmlformats-officedocument.presentationml.slideLayout+xml"/>
  <Override PartName="/ppt/slideLayouts/slideLayout31.xml" ContentType="application/vnd.openxmlformats-officedocument.presentationml.slideLayout+xml"/>
  <Override PartName="/ppt/slideLayouts/slideLayout125.xml" ContentType="application/vnd.openxmlformats-officedocument.presentationml.slideLayout+xml"/>
  <Override PartName="/ppt/slideLayouts/slideLayout53.xml" ContentType="application/vnd.openxmlformats-officedocument.presentationml.slideLayout+xml"/>
  <Override PartName="/ppt/slideLayouts/slideLayout5.xml" ContentType="application/vnd.openxmlformats-officedocument.presentationml.slideLayout+xml"/>
  <Override PartName="/ppt/slideLayouts/slideLayout203.xml" ContentType="application/vnd.openxmlformats-officedocument.presentationml.slideLayout+xml"/>
  <Override PartName="/ppt/slideLayouts/slideLayout10.xml" ContentType="application/vnd.openxmlformats-officedocument.presentationml.slideLayout+xml"/>
  <Override PartName="/ppt/slideLayouts/slideLayout104.xml" ContentType="application/vnd.openxmlformats-officedocument.presentationml.slideLayout+xml"/>
  <Override PartName="/ppt/slideLayouts/slideLayout32.xml" ContentType="application/vnd.openxmlformats-officedocument.presentationml.slideLayout+xml"/>
  <Override PartName="/ppt/slideLayouts/slideLayout126.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204.xml" ContentType="application/vnd.openxmlformats-officedocument.presentationml.slideLayout+xml"/>
  <Override PartName="/ppt/slideLayouts/slideLayout11.xml" ContentType="application/vnd.openxmlformats-officedocument.presentationml.slideLayout+xml"/>
  <Override PartName="/ppt/slideLayouts/slideLayout105.xml" ContentType="application/vnd.openxmlformats-officedocument.presentationml.slideLayout+xml"/>
  <Override PartName="/ppt/slideLayouts/slideLayout33.xml" ContentType="application/vnd.openxmlformats-officedocument.presentationml.slideLayout+xml"/>
  <Override PartName="/ppt/slideLayouts/slideLayout127.xml" ContentType="application/vnd.openxmlformats-officedocument.presentationml.slideLayout+xml"/>
  <Override PartName="/ppt/slideLayouts/slideLayout55.xml" ContentType="application/vnd.openxmlformats-officedocument.presentationml.slideLayout+xml"/>
  <Override PartName="/ppt/slideLayouts/slideLayout7.xml" ContentType="application/vnd.openxmlformats-officedocument.presentationml.slideLayout+xml"/>
  <Override PartName="/ppt/slideLayouts/slideLayout205.xml" ContentType="application/vnd.openxmlformats-officedocument.presentationml.slideLayout+xml"/>
  <Override PartName="/ppt/slideLayouts/slideLayout12.xml" ContentType="application/vnd.openxmlformats-officedocument.presentationml.slideLayout+xml"/>
  <Override PartName="/ppt/slideLayouts/slideLayout106.xml" ContentType="application/vnd.openxmlformats-officedocument.presentationml.slideLayout+xml"/>
  <Override PartName="/ppt/slideLayouts/slideLayout34.xml" ContentType="application/vnd.openxmlformats-officedocument.presentationml.slideLayout+xml"/>
  <Override PartName="/ppt/slideLayouts/slideLayout128.xml" ContentType="application/vnd.openxmlformats-officedocument.presentationml.slideLayout+xml"/>
  <Override PartName="/ppt/slideLayouts/slideLayout56.xml" ContentType="application/vnd.openxmlformats-officedocument.presentationml.slideLayout+xml"/>
  <Override PartName="/ppt/slideLayouts/slideLayout8.xml" ContentType="application/vnd.openxmlformats-officedocument.presentationml.slideLayout+xml"/>
  <Override PartName="/ppt/slideLayouts/slideLayout206.xml" ContentType="application/vnd.openxmlformats-officedocument.presentationml.slideLayout+xml"/>
  <Override PartName="/ppt/slideLayouts/slideLayout13.xml" ContentType="application/vnd.openxmlformats-officedocument.presentationml.slideLayout+xml"/>
  <Override PartName="/ppt/slideLayouts/slideLayout107.xml" ContentType="application/vnd.openxmlformats-officedocument.presentationml.slideLayout+xml"/>
  <Override PartName="/ppt/slideLayouts/slideLayout35.xml" ContentType="application/vnd.openxmlformats-officedocument.presentationml.slideLayout+xml"/>
  <Override PartName="/ppt/slideLayouts/slideLayout129.xml" ContentType="application/vnd.openxmlformats-officedocument.presentationml.slideLayout+xml"/>
  <Override PartName="/ppt/slideLayouts/slideLayout57.xml" ContentType="application/vnd.openxmlformats-officedocument.presentationml.slideLayout+xml"/>
  <Override PartName="/ppt/slideLayouts/slideLayout9.xml" ContentType="application/vnd.openxmlformats-officedocument.presentationml.slideLayout+xml"/>
  <Override PartName="/ppt/slideLayouts/slideLayout207.xml" ContentType="application/vnd.openxmlformats-officedocument.presentationml.slideLayout+xml"/>
  <Override PartName="/ppt/slideLayouts/slideLayout14.xml" ContentType="application/vnd.openxmlformats-officedocument.presentationml.slideLayout+xml"/>
  <Override PartName="/ppt/slideLayouts/slideLayout108.xml" ContentType="application/vnd.openxmlformats-officedocument.presentationml.slideLayout+xml"/>
  <Override PartName="/ppt/slideLayouts/slideLayout36.xml" ContentType="application/vnd.openxmlformats-officedocument.presentationml.slideLayout+xml"/>
  <Override PartName="/ppt/slideLayouts/slideLayout58.xml" ContentType="application/vnd.openxmlformats-officedocument.presentationml.slideLayout+xml"/>
  <Override PartName="/ppt/slideLayouts/slideLayout208.xml" ContentType="application/vnd.openxmlformats-officedocument.presentationml.slideLayout+xml"/>
  <Override PartName="/ppt/slideLayouts/slideLayout15.xml" ContentType="application/vnd.openxmlformats-officedocument.presentationml.slideLayout+xml"/>
  <Override PartName="/ppt/slideLayouts/slideLayout109.xml" ContentType="application/vnd.openxmlformats-officedocument.presentationml.slideLayout+xml"/>
  <Override PartName="/ppt/slideLayouts/slideLayout37.xml" ContentType="application/vnd.openxmlformats-officedocument.presentationml.slideLayout+xml"/>
  <Override PartName="/ppt/slideLayouts/slideLayout59.xml" ContentType="application/vnd.openxmlformats-officedocument.presentationml.slideLayout+xml"/>
  <Override PartName="/ppt/slideLayouts/slideLayout209.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36.xml" ContentType="application/vnd.openxmlformats-officedocument.presentationml.slideLayout+xml"/>
  <Override PartName="/ppt/slideLayouts/slideLayout64.xml" ContentType="application/vnd.openxmlformats-officedocument.presentationml.slideLayout+xml"/>
  <Override PartName="/ppt/slideLayouts/slideLayout42.xml" ContentType="application/vnd.openxmlformats-officedocument.presentationml.slideLayout+xml"/>
  <Override PartName="/ppt/slideLayouts/slideLayout114.xml" ContentType="application/vnd.openxmlformats-officedocument.presentationml.slideLayout+xml"/>
  <Override PartName="/ppt/slideLayouts/slideLayout20.xml" ContentType="application/vnd.openxmlformats-officedocument.presentationml.slideLayout+xml"/>
  <Override PartName="/ppt/slideLayouts/slideLayout213.xml" ContentType="application/vnd.openxmlformats-officedocument.presentationml.slideLayout+xml"/>
  <Override PartName="/ppt/slideLayouts/slideLayout43.xml" ContentType="application/vnd.openxmlformats-officedocument.presentationml.slideLayout+xml"/>
  <Override PartName="/ppt/slideLayouts/slideLayout115.xml" ContentType="application/vnd.openxmlformats-officedocument.presentationml.slideLayout+xml"/>
  <Override PartName="/ppt/slideLayouts/slideLayout21.xml" ContentType="application/vnd.openxmlformats-officedocument.presentationml.slideLayout+xml"/>
  <Override PartName="/ppt/slideLayouts/slideLayout214.xml" ContentType="application/vnd.openxmlformats-officedocument.presentationml.slideLayout+xml"/>
  <Override PartName="/ppt/slideLayouts/slideLayout44.xml" ContentType="application/vnd.openxmlformats-officedocument.presentationml.slideLayout+xml"/>
  <Override PartName="/ppt/slideLayouts/slideLayout116.xml" ContentType="application/vnd.openxmlformats-officedocument.presentationml.slideLayout+xml"/>
  <Override PartName="/ppt/slideLayouts/slideLayout22.xml" ContentType="application/vnd.openxmlformats-officedocument.presentationml.slideLayout+xml"/>
  <Override PartName="/ppt/slideLayouts/slideLayout215.xml" ContentType="application/vnd.openxmlformats-officedocument.presentationml.slideLayout+xml"/>
  <Override PartName="/ppt/slideLayouts/slideLayout45.xml" ContentType="application/vnd.openxmlformats-officedocument.presentationml.slideLayout+xml"/>
  <Override PartName="/ppt/slideLayouts/slideLayout117.xml" ContentType="application/vnd.openxmlformats-officedocument.presentationml.slideLayout+xml"/>
  <Override PartName="/ppt/slideLayouts/slideLayout23.xml" ContentType="application/vnd.openxmlformats-officedocument.presentationml.slideLayout+xml"/>
  <Override PartName="/ppt/slideLayouts/slideLayout216.xml" ContentType="application/vnd.openxmlformats-officedocument.presentationml.slideLayout+xml"/>
  <Override PartName="/ppt/slideLayouts/slideLayout46.xml" ContentType="application/vnd.openxmlformats-officedocument.presentationml.slideLayout+xml"/>
  <Override PartName="/ppt/slideLayouts/slideLayout118.xml" ContentType="application/vnd.openxmlformats-officedocument.presentationml.slideLayout+xml"/>
  <Override PartName="/ppt/slideLayouts/slideLayout24.xml" ContentType="application/vnd.openxmlformats-officedocument.presentationml.slideLayout+xml"/>
  <Override PartName="/ppt/slideLayouts/slideLayout47.xml" ContentType="application/vnd.openxmlformats-officedocument.presentationml.slideLayout+xml"/>
  <Override PartName="/ppt/slideLayouts/slideLayout119.xml" ContentType="application/vnd.openxmlformats-officedocument.presentationml.slideLayout+xml"/>
  <Override PartName="/ppt/slideLayouts/slideLayout25.xml" ContentType="application/vnd.openxmlformats-officedocument.presentationml.slideLayout+xml"/>
  <Override PartName="/ppt/slideLayouts/slideLayout48.xml" ContentType="application/vnd.openxmlformats-officedocument.presentationml.slideLayout+xml"/>
  <Override PartName="/ppt/slideLayouts/slideLayout26.xml" ContentType="application/vnd.openxmlformats-officedocument.presentationml.slideLayout+xml"/>
  <Override PartName="/ppt/slideLayouts/slideLayout49.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Layouts/slideLayout134.xml" ContentType="application/vnd.openxmlformats-officedocument.presentationml.slideLayout+xml"/>
  <Override PartName="/ppt/slideLayouts/slideLayout40.xml" ContentType="application/vnd.openxmlformats-officedocument.presentationml.slideLayout+xml"/>
  <Override PartName="/ppt/slideLayouts/slideLayout112.xml" ContentType="application/vnd.openxmlformats-officedocument.presentationml.slideLayout+xml"/>
  <Override PartName="/ppt/slideLayouts/slideLayout63.xml" ContentType="application/vnd.openxmlformats-officedocument.presentationml.slideLayout+xml"/>
  <Override PartName="/ppt/slideLayouts/slideLayout135.xml" ContentType="application/vnd.openxmlformats-officedocument.presentationml.slideLayout+xml"/>
  <Override PartName="/ppt/slideLayouts/slideLayout41.xml" ContentType="application/vnd.openxmlformats-officedocument.presentationml.slideLayout+xml"/>
  <Override PartName="/ppt/slideLayouts/slideLayout113.xml" ContentType="application/vnd.openxmlformats-officedocument.presentationml.slideLayout+xml"/>
  <Override PartName="/ppt/slideLayouts/slideLayout60.xml" ContentType="application/vnd.openxmlformats-officedocument.presentationml.slideLayout+xml"/>
  <Override PartName="/ppt/slideLayouts/slideLayout132.xml" ContentType="application/vnd.openxmlformats-officedocument.presentationml.slideLayout+xml"/>
  <Override PartName="/ppt/slideLayouts/slideLayout61.xml" ContentType="application/vnd.openxmlformats-officedocument.presentationml.slideLayout+xml"/>
  <Override PartName="/ppt/slideLayouts/slideLayout133.xml" ContentType="application/vnd.openxmlformats-officedocument.presentationml.slideLayout+xml"/>
  <Override PartName="/ppt/slideLayouts/slideLayout65.xml" ContentType="application/vnd.openxmlformats-officedocument.presentationml.slideLayout+xml"/>
  <Override PartName="/ppt/slideLayouts/slideLayout137.xml" ContentType="application/vnd.openxmlformats-officedocument.presentationml.slideLayout+xml"/>
  <Override PartName="/ppt/slideLayouts/slideLayout66.xml" ContentType="application/vnd.openxmlformats-officedocument.presentationml.slideLayout+xml"/>
  <Override PartName="/ppt/slideLayouts/slideLayout138.xml" ContentType="application/vnd.openxmlformats-officedocument.presentationml.slideLayout+xml"/>
  <Override PartName="/ppt/slideLayouts/slideLayout67.xml" ContentType="application/vnd.openxmlformats-officedocument.presentationml.slideLayout+xml"/>
  <Override PartName="/ppt/slideLayouts/slideLayout139.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142.xml" ContentType="application/vnd.openxmlformats-officedocument.presentationml.slideLayout+xml"/>
  <Override PartName="/ppt/slideLayouts/slideLayout71.xml" ContentType="application/vnd.openxmlformats-officedocument.presentationml.slideLayout+xml"/>
  <Override PartName="/ppt/slideLayouts/slideLayout143.xml" ContentType="application/vnd.openxmlformats-officedocument.presentationml.slideLayout+xml"/>
  <Override PartName="/ppt/slideLayouts/slideLayout72.xml" ContentType="application/vnd.openxmlformats-officedocument.presentationml.slideLayout+xml"/>
  <Override PartName="/ppt/slideLayouts/slideLayout144.xml" ContentType="application/vnd.openxmlformats-officedocument.presentationml.slideLayout+xml"/>
  <Override PartName="/ppt/slideLayouts/slideLayout73.xml" ContentType="application/vnd.openxmlformats-officedocument.presentationml.slideLayout+xml"/>
  <Override PartName="/ppt/slideLayouts/slideLayout145.xml" ContentType="application/vnd.openxmlformats-officedocument.presentationml.slideLayout+xml"/>
  <Override PartName="/ppt/slideLayouts/slideLayout74.xml" ContentType="application/vnd.openxmlformats-officedocument.presentationml.slideLayout+xml"/>
  <Override PartName="/ppt/slideLayouts/slideLayout146.xml" ContentType="application/vnd.openxmlformats-officedocument.presentationml.slideLayout+xml"/>
  <Override PartName="/ppt/slideLayouts/slideLayout75.xml" ContentType="application/vnd.openxmlformats-officedocument.presentationml.slideLayout+xml"/>
  <Override PartName="/ppt/slideLayouts/slideLayout147.xml" ContentType="application/vnd.openxmlformats-officedocument.presentationml.slideLayout+xml"/>
  <Override PartName="/ppt/slideLayouts/slideLayout76.xml" ContentType="application/vnd.openxmlformats-officedocument.presentationml.slideLayout+xml"/>
  <Override PartName="/ppt/slideLayouts/slideLayout148.xml" ContentType="application/vnd.openxmlformats-officedocument.presentationml.slideLayout+xml"/>
  <Override PartName="/ppt/slideLayouts/slideLayout77.xml" ContentType="application/vnd.openxmlformats-officedocument.presentationml.slideLayout+xml"/>
  <Override PartName="/ppt/slideLayouts/slideLayout149.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152.xml" ContentType="application/vnd.openxmlformats-officedocument.presentationml.slideLayout+xml"/>
  <Override PartName="/ppt/slideLayouts/slideLayout81.xml" ContentType="application/vnd.openxmlformats-officedocument.presentationml.slideLayout+xml"/>
  <Override PartName="/ppt/slideLayouts/slideLayout153.xml" ContentType="application/vnd.openxmlformats-officedocument.presentationml.slideLayout+xml"/>
  <Override PartName="/ppt/slideLayouts/slideLayout82.xml" ContentType="application/vnd.openxmlformats-officedocument.presentationml.slideLayout+xml"/>
  <Override PartName="/ppt/slideLayouts/slideLayout154.xml" ContentType="application/vnd.openxmlformats-officedocument.presentationml.slideLayout+xml"/>
  <Override PartName="/ppt/slideLayouts/slideLayout83.xml" ContentType="application/vnd.openxmlformats-officedocument.presentationml.slideLayout+xml"/>
  <Override PartName="/ppt/slideLayouts/slideLayout155.xml" ContentType="application/vnd.openxmlformats-officedocument.presentationml.slideLayout+xml"/>
  <Override PartName="/ppt/slideLayouts/slideLayout84.xml" ContentType="application/vnd.openxmlformats-officedocument.presentationml.slideLayout+xml"/>
  <Override PartName="/ppt/slideLayouts/slideLayout156.xml" ContentType="application/vnd.openxmlformats-officedocument.presentationml.slideLayout+xml"/>
  <Override PartName="/ppt/slideLayouts/slideLayout85.xml" ContentType="application/vnd.openxmlformats-officedocument.presentationml.slideLayout+xml"/>
  <Override PartName="/ppt/slideLayouts/slideLayout157.xml" ContentType="application/vnd.openxmlformats-officedocument.presentationml.slideLayout+xml"/>
  <Override PartName="/ppt/slideLayouts/slideLayout86.xml" ContentType="application/vnd.openxmlformats-officedocument.presentationml.slideLayout+xml"/>
  <Override PartName="/ppt/slideLayouts/slideLayout158.xml" ContentType="application/vnd.openxmlformats-officedocument.presentationml.slideLayout+xml"/>
  <Override PartName="/ppt/slideLayouts/slideLayout87.xml" ContentType="application/vnd.openxmlformats-officedocument.presentationml.slideLayout+xml"/>
  <Override PartName="/ppt/slideLayouts/slideLayout159.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162.xml" ContentType="application/vnd.openxmlformats-officedocument.presentationml.slideLayout+xml"/>
  <Override PartName="/ppt/slideLayouts/slideLayout91.xml" ContentType="application/vnd.openxmlformats-officedocument.presentationml.slideLayout+xml"/>
  <Override PartName="/ppt/slideLayouts/slideLayout163.xml" ContentType="application/vnd.openxmlformats-officedocument.presentationml.slideLayout+xml"/>
  <Override PartName="/ppt/slideLayouts/slideLayout92.xml" ContentType="application/vnd.openxmlformats-officedocument.presentationml.slideLayout+xml"/>
  <Override PartName="/ppt/slideLayouts/slideLayout164.xml" ContentType="application/vnd.openxmlformats-officedocument.presentationml.slideLayout+xml"/>
  <Override PartName="/ppt/slideLayouts/slideLayout93.xml" ContentType="application/vnd.openxmlformats-officedocument.presentationml.slideLayout+xml"/>
  <Override PartName="/ppt/slideLayouts/slideLayout165.xml" ContentType="application/vnd.openxmlformats-officedocument.presentationml.slideLayout+xml"/>
  <Override PartName="/ppt/slideLayouts/slideLayout94.xml" ContentType="application/vnd.openxmlformats-officedocument.presentationml.slideLayout+xml"/>
  <Override PartName="/ppt/slideLayouts/slideLayout166.xml" ContentType="application/vnd.openxmlformats-officedocument.presentationml.slideLayout+xml"/>
  <Override PartName="/ppt/slideLayouts/slideLayout95.xml" ContentType="application/vnd.openxmlformats-officedocument.presentationml.slideLayout+xml"/>
  <Override PartName="/ppt/slideLayouts/slideLayout167.xml" ContentType="application/vnd.openxmlformats-officedocument.presentationml.slideLayout+xml"/>
  <Override PartName="/ppt/slideLayouts/slideLayout96.xml" ContentType="application/vnd.openxmlformats-officedocument.presentationml.slideLayout+xml"/>
  <Override PartName="/ppt/slideLayouts/slideLayout168.xml" ContentType="application/vnd.openxmlformats-officedocument.presentationml.slideLayout+xml"/>
  <Override PartName="/ppt/slideLayouts/slideLayout97.xml" ContentType="application/vnd.openxmlformats-officedocument.presentationml.slideLayout+xml"/>
  <Override PartName="/ppt/slideLayouts/slideLayout169.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70.xml" ContentType="application/vnd.openxmlformats-officedocument.presentationml.slideLayout+xml"/>
  <Override PartName="/ppt/slideLayouts/_rels/slideLayout122.xml.rels" ContentType="application/vnd.openxmlformats-package.relationships+xml"/>
  <Override PartName="/ppt/slideLayouts/_rels/slideLayout50.xml.rels" ContentType="application/vnd.openxmlformats-package.relationships+xml"/>
  <Override PartName="/ppt/slideLayouts/_rels/slideLayout1.xml.rels" ContentType="application/vnd.openxmlformats-package.relationships+xml"/>
  <Override PartName="/ppt/slideLayouts/_rels/slideLayout123.xml.rels" ContentType="application/vnd.openxmlformats-package.relationships+xml"/>
  <Override PartName="/ppt/slideLayouts/_rels/slideLayout51.xml.rels" ContentType="application/vnd.openxmlformats-package.relationships+xml"/>
  <Override PartName="/ppt/slideLayouts/_rels/slideLayout2.xml.rels" ContentType="application/vnd.openxmlformats-package.relationships+xml"/>
  <Override PartName="/ppt/slideLayouts/_rels/slideLayout52.xml.rels" ContentType="application/vnd.openxmlformats-package.relationships+xml"/>
  <Override PartName="/ppt/slideLayouts/_rels/slideLayout124.xml.rels" ContentType="application/vnd.openxmlformats-package.relationships+xml"/>
  <Override PartName="/ppt/slideLayouts/_rels/slideLayout10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125.xml.rels" ContentType="application/vnd.openxmlformats-package.relationships+xml"/>
  <Override PartName="/ppt/slideLayouts/_rels/slideLayout53.xml.rels" ContentType="application/vnd.openxmlformats-package.relationships+xml"/>
  <Override PartName="/ppt/slideLayouts/_rels/slideLayout10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26.xml.rels" ContentType="application/vnd.openxmlformats-package.relationships+xml"/>
  <Override PartName="/ppt/slideLayouts/_rels/slideLayout54.xml.rels" ContentType="application/vnd.openxmlformats-package.relationships+xml"/>
  <Override PartName="/ppt/slideLayouts/_rels/slideLayout104.xml.rels" ContentType="application/vnd.openxmlformats-package.relationships+xml"/>
  <Override PartName="/ppt/slideLayouts/_rels/slideLayout32.xml.rels" ContentType="application/vnd.openxmlformats-package.relationships+xml"/>
  <Override PartName="/ppt/slideLayouts/_rels/slideLayout203.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127.xml.rels" ContentType="application/vnd.openxmlformats-package.relationships+xml"/>
  <Override PartName="/ppt/slideLayouts/_rels/slideLayout55.xml.rels" ContentType="application/vnd.openxmlformats-package.relationships+xml"/>
  <Override PartName="/ppt/slideLayouts/_rels/slideLayout105.xml.rels" ContentType="application/vnd.openxmlformats-package.relationships+xml"/>
  <Override PartName="/ppt/slideLayouts/_rels/slideLayout33.xml.rels" ContentType="application/vnd.openxmlformats-package.relationships+xml"/>
  <Override PartName="/ppt/slideLayouts/_rels/slideLayout204.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28.xml.rels" ContentType="application/vnd.openxmlformats-package.relationships+xml"/>
  <Override PartName="/ppt/slideLayouts/_rels/slideLayout56.xml.rels" ContentType="application/vnd.openxmlformats-package.relationships+xml"/>
  <Override PartName="/ppt/slideLayouts/_rels/slideLayout106.xml.rels" ContentType="application/vnd.openxmlformats-package.relationships+xml"/>
  <Override PartName="/ppt/slideLayouts/_rels/slideLayout34.xml.rels" ContentType="application/vnd.openxmlformats-package.relationships+xml"/>
  <Override PartName="/ppt/slideLayouts/_rels/slideLayout205.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29.xml.rels" ContentType="application/vnd.openxmlformats-package.relationships+xml"/>
  <Override PartName="/ppt/slideLayouts/_rels/slideLayout57.xml.rels" ContentType="application/vnd.openxmlformats-package.relationships+xml"/>
  <Override PartName="/ppt/slideLayouts/_rels/slideLayout107.xml.rels" ContentType="application/vnd.openxmlformats-package.relationships+xml"/>
  <Override PartName="/ppt/slideLayouts/_rels/slideLayout35.xml.rels" ContentType="application/vnd.openxmlformats-package.relationships+xml"/>
  <Override PartName="/ppt/slideLayouts/_rels/slideLayout206.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58.xml.rels" ContentType="application/vnd.openxmlformats-package.relationships+xml"/>
  <Override PartName="/ppt/slideLayouts/_rels/slideLayout108.xml.rels" ContentType="application/vnd.openxmlformats-package.relationships+xml"/>
  <Override PartName="/ppt/slideLayouts/_rels/slideLayout36.xml.rels" ContentType="application/vnd.openxmlformats-package.relationships+xml"/>
  <Override PartName="/ppt/slideLayouts/_rels/slideLayout207.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59.xml.rels" ContentType="application/vnd.openxmlformats-package.relationships+xml"/>
  <Override PartName="/ppt/slideLayouts/_rels/slideLayout109.xml.rels" ContentType="application/vnd.openxmlformats-package.relationships+xml"/>
  <Override PartName="/ppt/slideLayouts/_rels/slideLayout37.xml.rels" ContentType="application/vnd.openxmlformats-package.relationships+xml"/>
  <Override PartName="/ppt/slideLayouts/_rels/slideLayout208.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209.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136.xml.rels" ContentType="application/vnd.openxmlformats-package.relationships+xml"/>
  <Override PartName="/ppt/slideLayouts/_rels/slideLayout64.xml.rels" ContentType="application/vnd.openxmlformats-package.relationships+xml"/>
  <Override PartName="/ppt/slideLayouts/_rels/slideLayout114.xml.rels" ContentType="application/vnd.openxmlformats-package.relationships+xml"/>
  <Override PartName="/ppt/slideLayouts/_rels/slideLayout42.xml.rels" ContentType="application/vnd.openxmlformats-package.relationships+xml"/>
  <Override PartName="/ppt/slideLayouts/_rels/slideLayout213.xml.rels" ContentType="application/vnd.openxmlformats-package.relationships+xml"/>
  <Override PartName="/ppt/slideLayouts/_rels/slideLayout20.xml.rels" ContentType="application/vnd.openxmlformats-package.relationships+xml"/>
  <Override PartName="/ppt/slideLayouts/_rels/slideLayout115.xml.rels" ContentType="application/vnd.openxmlformats-package.relationships+xml"/>
  <Override PartName="/ppt/slideLayouts/_rels/slideLayout43.xml.rels" ContentType="application/vnd.openxmlformats-package.relationships+xml"/>
  <Override PartName="/ppt/slideLayouts/_rels/slideLayout214.xml.rels" ContentType="application/vnd.openxmlformats-package.relationships+xml"/>
  <Override PartName="/ppt/slideLayouts/_rels/slideLayout21.xml.rels" ContentType="application/vnd.openxmlformats-package.relationships+xml"/>
  <Override PartName="/ppt/slideLayouts/_rels/slideLayout116.xml.rels" ContentType="application/vnd.openxmlformats-package.relationships+xml"/>
  <Override PartName="/ppt/slideLayouts/_rels/slideLayout44.xml.rels" ContentType="application/vnd.openxmlformats-package.relationships+xml"/>
  <Override PartName="/ppt/slideLayouts/_rels/slideLayout215.xml.rels" ContentType="application/vnd.openxmlformats-package.relationships+xml"/>
  <Override PartName="/ppt/slideLayouts/_rels/slideLayout22.xml.rels" ContentType="application/vnd.openxmlformats-package.relationships+xml"/>
  <Override PartName="/ppt/slideLayouts/_rels/slideLayout117.xml.rels" ContentType="application/vnd.openxmlformats-package.relationships+xml"/>
  <Override PartName="/ppt/slideLayouts/_rels/slideLayout45.xml.rels" ContentType="application/vnd.openxmlformats-package.relationships+xml"/>
  <Override PartName="/ppt/slideLayouts/_rels/slideLayout216.xml.rels" ContentType="application/vnd.openxmlformats-package.relationships+xml"/>
  <Override PartName="/ppt/slideLayouts/_rels/slideLayout23.xml.rels" ContentType="application/vnd.openxmlformats-package.relationships+xml"/>
  <Override PartName="/ppt/slideLayouts/_rels/slideLayout118.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119.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49.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134.xml.rels" ContentType="application/vnd.openxmlformats-package.relationships+xml"/>
  <Override PartName="/ppt/slideLayouts/_rels/slideLayout62.xml.rels" ContentType="application/vnd.openxmlformats-package.relationships+xml"/>
  <Override PartName="/ppt/slideLayouts/_rels/slideLayout112.xml.rels" ContentType="application/vnd.openxmlformats-package.relationships+xml"/>
  <Override PartName="/ppt/slideLayouts/_rels/slideLayout40.xml.rels" ContentType="application/vnd.openxmlformats-package.relationships+xml"/>
  <Override PartName="/ppt/slideLayouts/_rels/slideLayout135.xml.rels" ContentType="application/vnd.openxmlformats-package.relationships+xml"/>
  <Override PartName="/ppt/slideLayouts/_rels/slideLayout63.xml.rels" ContentType="application/vnd.openxmlformats-package.relationships+xml"/>
  <Override PartName="/ppt/slideLayouts/_rels/slideLayout113.xml.rels" ContentType="application/vnd.openxmlformats-package.relationships+xml"/>
  <Override PartName="/ppt/slideLayouts/_rels/slideLayout41.xml.rels" ContentType="application/vnd.openxmlformats-package.relationships+xml"/>
  <Override PartName="/ppt/slideLayouts/_rels/slideLayout132.xml.rels" ContentType="application/vnd.openxmlformats-package.relationships+xml"/>
  <Override PartName="/ppt/slideLayouts/_rels/slideLayout60.xml.rels" ContentType="application/vnd.openxmlformats-package.relationships+xml"/>
  <Override PartName="/ppt/slideLayouts/_rels/slideLayout133.xml.rels" ContentType="application/vnd.openxmlformats-package.relationships+xml"/>
  <Override PartName="/ppt/slideLayouts/_rels/slideLayout61.xml.rels" ContentType="application/vnd.openxmlformats-package.relationships+xml"/>
  <Override PartName="/ppt/slideLayouts/_rels/slideLayout137.xml.rels" ContentType="application/vnd.openxmlformats-package.relationships+xml"/>
  <Override PartName="/ppt/slideLayouts/_rels/slideLayout65.xml.rels" ContentType="application/vnd.openxmlformats-package.relationships+xml"/>
  <Override PartName="/ppt/slideLayouts/_rels/slideLayout138.xml.rels" ContentType="application/vnd.openxmlformats-package.relationships+xml"/>
  <Override PartName="/ppt/slideLayouts/_rels/slideLayout66.xml.rels" ContentType="application/vnd.openxmlformats-package.relationships+xml"/>
  <Override PartName="/ppt/slideLayouts/_rels/slideLayout139.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142.xml.rels" ContentType="application/vnd.openxmlformats-package.relationships+xml"/>
  <Override PartName="/ppt/slideLayouts/_rels/slideLayout70.xml.rels" ContentType="application/vnd.openxmlformats-package.relationships+xml"/>
  <Override PartName="/ppt/slideLayouts/_rels/slideLayout143.xml.rels" ContentType="application/vnd.openxmlformats-package.relationships+xml"/>
  <Override PartName="/ppt/slideLayouts/_rels/slideLayout71.xml.rels" ContentType="application/vnd.openxmlformats-package.relationships+xml"/>
  <Override PartName="/ppt/slideLayouts/_rels/slideLayout144.xml.rels" ContentType="application/vnd.openxmlformats-package.relationships+xml"/>
  <Override PartName="/ppt/slideLayouts/_rels/slideLayout72.xml.rels" ContentType="application/vnd.openxmlformats-package.relationships+xml"/>
  <Override PartName="/ppt/slideLayouts/_rels/slideLayout145.xml.rels" ContentType="application/vnd.openxmlformats-package.relationships+xml"/>
  <Override PartName="/ppt/slideLayouts/_rels/slideLayout73.xml.rels" ContentType="application/vnd.openxmlformats-package.relationships+xml"/>
  <Override PartName="/ppt/slideLayouts/_rels/slideLayout146.xml.rels" ContentType="application/vnd.openxmlformats-package.relationships+xml"/>
  <Override PartName="/ppt/slideLayouts/_rels/slideLayout74.xml.rels" ContentType="application/vnd.openxmlformats-package.relationships+xml"/>
  <Override PartName="/ppt/slideLayouts/_rels/slideLayout147.xml.rels" ContentType="application/vnd.openxmlformats-package.relationships+xml"/>
  <Override PartName="/ppt/slideLayouts/_rels/slideLayout75.xml.rels" ContentType="application/vnd.openxmlformats-package.relationships+xml"/>
  <Override PartName="/ppt/slideLayouts/_rels/slideLayout148.xml.rels" ContentType="application/vnd.openxmlformats-package.relationships+xml"/>
  <Override PartName="/ppt/slideLayouts/_rels/slideLayout76.xml.rels" ContentType="application/vnd.openxmlformats-package.relationships+xml"/>
  <Override PartName="/ppt/slideLayouts/_rels/slideLayout149.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152.xml.rels" ContentType="application/vnd.openxmlformats-package.relationships+xml"/>
  <Override PartName="/ppt/slideLayouts/_rels/slideLayout80.xml.rels" ContentType="application/vnd.openxmlformats-package.relationships+xml"/>
  <Override PartName="/ppt/slideLayouts/_rels/slideLayout153.xml.rels" ContentType="application/vnd.openxmlformats-package.relationships+xml"/>
  <Override PartName="/ppt/slideLayouts/_rels/slideLayout81.xml.rels" ContentType="application/vnd.openxmlformats-package.relationships+xml"/>
  <Override PartName="/ppt/slideLayouts/_rels/slideLayout154.xml.rels" ContentType="application/vnd.openxmlformats-package.relationships+xml"/>
  <Override PartName="/ppt/slideLayouts/_rels/slideLayout82.xml.rels" ContentType="application/vnd.openxmlformats-package.relationships+xml"/>
  <Override PartName="/ppt/slideLayouts/_rels/slideLayout155.xml.rels" ContentType="application/vnd.openxmlformats-package.relationships+xml"/>
  <Override PartName="/ppt/slideLayouts/_rels/slideLayout83.xml.rels" ContentType="application/vnd.openxmlformats-package.relationships+xml"/>
  <Override PartName="/ppt/slideLayouts/_rels/slideLayout156.xml.rels" ContentType="application/vnd.openxmlformats-package.relationships+xml"/>
  <Override PartName="/ppt/slideLayouts/_rels/slideLayout84.xml.rels" ContentType="application/vnd.openxmlformats-package.relationships+xml"/>
  <Override PartName="/ppt/slideLayouts/_rels/slideLayout157.xml.rels" ContentType="application/vnd.openxmlformats-package.relationships+xml"/>
  <Override PartName="/ppt/slideLayouts/_rels/slideLayout85.xml.rels" ContentType="application/vnd.openxmlformats-package.relationships+xml"/>
  <Override PartName="/ppt/slideLayouts/_rels/slideLayout158.xml.rels" ContentType="application/vnd.openxmlformats-package.relationships+xml"/>
  <Override PartName="/ppt/slideLayouts/_rels/slideLayout86.xml.rels" ContentType="application/vnd.openxmlformats-package.relationships+xml"/>
  <Override PartName="/ppt/slideLayouts/_rels/slideLayout159.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162.xml.rels" ContentType="application/vnd.openxmlformats-package.relationships+xml"/>
  <Override PartName="/ppt/slideLayouts/_rels/slideLayout90.xml.rels" ContentType="application/vnd.openxmlformats-package.relationships+xml"/>
  <Override PartName="/ppt/slideLayouts/_rels/slideLayout163.xml.rels" ContentType="application/vnd.openxmlformats-package.relationships+xml"/>
  <Override PartName="/ppt/slideLayouts/_rels/slideLayout91.xml.rels" ContentType="application/vnd.openxmlformats-package.relationships+xml"/>
  <Override PartName="/ppt/slideLayouts/_rels/slideLayout164.xml.rels" ContentType="application/vnd.openxmlformats-package.relationships+xml"/>
  <Override PartName="/ppt/slideLayouts/_rels/slideLayout92.xml.rels" ContentType="application/vnd.openxmlformats-package.relationships+xml"/>
  <Override PartName="/ppt/slideLayouts/_rels/slideLayout165.xml.rels" ContentType="application/vnd.openxmlformats-package.relationships+xml"/>
  <Override PartName="/ppt/slideLayouts/_rels/slideLayout93.xml.rels" ContentType="application/vnd.openxmlformats-package.relationships+xml"/>
  <Override PartName="/ppt/slideLayouts/_rels/slideLayout166.xml.rels" ContentType="application/vnd.openxmlformats-package.relationships+xml"/>
  <Override PartName="/ppt/slideLayouts/_rels/slideLayout94.xml.rels" ContentType="application/vnd.openxmlformats-package.relationships+xml"/>
  <Override PartName="/ppt/slideLayouts/_rels/slideLayout167.xml.rels" ContentType="application/vnd.openxmlformats-package.relationships+xml"/>
  <Override PartName="/ppt/slideLayouts/_rels/slideLayout95.xml.rels" ContentType="application/vnd.openxmlformats-package.relationships+xml"/>
  <Override PartName="/ppt/slideLayouts/_rels/slideLayout168.xml.rels" ContentType="application/vnd.openxmlformats-package.relationships+xml"/>
  <Override PartName="/ppt/slideLayouts/_rels/slideLayout96.xml.rels" ContentType="application/vnd.openxmlformats-package.relationships+xml"/>
  <Override PartName="/ppt/slideLayouts/_rels/slideLayout169.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slideLayouts/_rels/slideLayout110.xml.rels" ContentType="application/vnd.openxmlformats-package.relationships+xml"/>
  <Override PartName="/ppt/slideLayouts/_rels/slideLayout111.xml.rels" ContentType="application/vnd.openxmlformats-package.relationships+xml"/>
  <Override PartName="/ppt/slideLayouts/_rels/slideLayout120.xml.rels" ContentType="application/vnd.openxmlformats-package.relationships+xml"/>
  <Override PartName="/ppt/slideLayouts/_rels/slideLayout121.xml.rels" ContentType="application/vnd.openxmlformats-package.relationships+xml"/>
  <Override PartName="/ppt/slideLayouts/_rels/slideLayout130.xml.rels" ContentType="application/vnd.openxmlformats-package.relationships+xml"/>
  <Override PartName="/ppt/slideLayouts/_rels/slideLayout131.xml.rels" ContentType="application/vnd.openxmlformats-package.relationships+xml"/>
  <Override PartName="/ppt/slideLayouts/_rels/slideLayout140.xml.rels" ContentType="application/vnd.openxmlformats-package.relationships+xml"/>
  <Override PartName="/ppt/slideLayouts/_rels/slideLayout141.xml.rels" ContentType="application/vnd.openxmlformats-package.relationships+xml"/>
  <Override PartName="/ppt/slideLayouts/_rels/slideLayout150.xml.rels" ContentType="application/vnd.openxmlformats-package.relationships+xml"/>
  <Override PartName="/ppt/slideLayouts/_rels/slideLayout151.xml.rels" ContentType="application/vnd.openxmlformats-package.relationships+xml"/>
  <Override PartName="/ppt/slideLayouts/_rels/slideLayout160.xml.rels" ContentType="application/vnd.openxmlformats-package.relationships+xml"/>
  <Override PartName="/ppt/slideLayouts/_rels/slideLayout161.xml.rels" ContentType="application/vnd.openxmlformats-package.relationships+xml"/>
  <Override PartName="/ppt/slideLayouts/_rels/slideLayout170.xml.rels" ContentType="application/vnd.openxmlformats-package.relationships+xml"/>
  <Override PartName="/ppt/slideLayouts/_rels/slideLayout171.xml.rels" ContentType="application/vnd.openxmlformats-package.relationships+xml"/>
  <Override PartName="/ppt/slideLayouts/_rels/slideLayout172.xml.rels" ContentType="application/vnd.openxmlformats-package.relationships+xml"/>
  <Override PartName="/ppt/slideLayouts/_rels/slideLayout173.xml.rels" ContentType="application/vnd.openxmlformats-package.relationships+xml"/>
  <Override PartName="/ppt/slideLayouts/_rels/slideLayout174.xml.rels" ContentType="application/vnd.openxmlformats-package.relationships+xml"/>
  <Override PartName="/ppt/slideLayouts/_rels/slideLayout175.xml.rels" ContentType="application/vnd.openxmlformats-package.relationships+xml"/>
  <Override PartName="/ppt/slideLayouts/_rels/slideLayout176.xml.rels" ContentType="application/vnd.openxmlformats-package.relationships+xml"/>
  <Override PartName="/ppt/slideLayouts/_rels/slideLayout177.xml.rels" ContentType="application/vnd.openxmlformats-package.relationships+xml"/>
  <Override PartName="/ppt/slideLayouts/_rels/slideLayout178.xml.rels" ContentType="application/vnd.openxmlformats-package.relationships+xml"/>
  <Override PartName="/ppt/slideLayouts/_rels/slideLayout179.xml.rels" ContentType="application/vnd.openxmlformats-package.relationships+xml"/>
  <Override PartName="/ppt/slideLayouts/_rels/slideLayout180.xml.rels" ContentType="application/vnd.openxmlformats-package.relationships+xml"/>
  <Override PartName="/ppt/slideLayouts/_rels/slideLayout181.xml.rels" ContentType="application/vnd.openxmlformats-package.relationships+xml"/>
  <Override PartName="/ppt/slideLayouts/_rels/slideLayout182.xml.rels" ContentType="application/vnd.openxmlformats-package.relationships+xml"/>
  <Override PartName="/ppt/slideLayouts/_rels/slideLayout183.xml.rels" ContentType="application/vnd.openxmlformats-package.relationships+xml"/>
  <Override PartName="/ppt/slideLayouts/_rels/slideLayout184.xml.rels" ContentType="application/vnd.openxmlformats-package.relationships+xml"/>
  <Override PartName="/ppt/slideLayouts/_rels/slideLayout185.xml.rels" ContentType="application/vnd.openxmlformats-package.relationships+xml"/>
  <Override PartName="/ppt/slideLayouts/_rels/slideLayout186.xml.rels" ContentType="application/vnd.openxmlformats-package.relationships+xml"/>
  <Override PartName="/ppt/slideLayouts/_rels/slideLayout187.xml.rels" ContentType="application/vnd.openxmlformats-package.relationships+xml"/>
  <Override PartName="/ppt/slideLayouts/_rels/slideLayout188.xml.rels" ContentType="application/vnd.openxmlformats-package.relationships+xml"/>
  <Override PartName="/ppt/slideLayouts/_rels/slideLayout189.xml.rels" ContentType="application/vnd.openxmlformats-package.relationships+xml"/>
  <Override PartName="/ppt/slideLayouts/_rels/slideLayout190.xml.rels" ContentType="application/vnd.openxmlformats-package.relationships+xml"/>
  <Override PartName="/ppt/slideLayouts/_rels/slideLayout191.xml.rels" ContentType="application/vnd.openxmlformats-package.relationships+xml"/>
  <Override PartName="/ppt/slideLayouts/_rels/slideLayout192.xml.rels" ContentType="application/vnd.openxmlformats-package.relationships+xml"/>
  <Override PartName="/ppt/slideLayouts/_rels/slideLayout193.xml.rels" ContentType="application/vnd.openxmlformats-package.relationships+xml"/>
  <Override PartName="/ppt/slideLayouts/_rels/slideLayout194.xml.rels" ContentType="application/vnd.openxmlformats-package.relationships+xml"/>
  <Override PartName="/ppt/slideLayouts/_rels/slideLayout195.xml.rels" ContentType="application/vnd.openxmlformats-package.relationships+xml"/>
  <Override PartName="/ppt/slideLayouts/_rels/slideLayout196.xml.rels" ContentType="application/vnd.openxmlformats-package.relationships+xml"/>
  <Override PartName="/ppt/slideLayouts/_rels/slideLayout197.xml.rels" ContentType="application/vnd.openxmlformats-package.relationships+xml"/>
  <Override PartName="/ppt/slideLayouts/_rels/slideLayout198.xml.rels" ContentType="application/vnd.openxmlformats-package.relationships+xml"/>
  <Override PartName="/ppt/slideLayouts/_rels/slideLayout199.xml.rels" ContentType="application/vnd.openxmlformats-package.relationships+xml"/>
  <Override PartName="/ppt/slideLayouts/_rels/slideLayout200.xml.rels" ContentType="application/vnd.openxmlformats-package.relationships+xml"/>
  <Override PartName="/ppt/slideLayouts/_rels/slideLayout201.xml.rels" ContentType="application/vnd.openxmlformats-package.relationships+xml"/>
  <Override PartName="/ppt/slideLayouts/_rels/slideLayout202.xml.rels" ContentType="application/vnd.openxmlformats-package.relationships+xml"/>
  <Override PartName="/ppt/slideLayouts/_rels/slideLayout210.xml.rels" ContentType="application/vnd.openxmlformats-package.relationships+xml"/>
  <Override PartName="/ppt/slideLayouts/_rels/slideLayout211.xml.rels" ContentType="application/vnd.openxmlformats-package.relationships+xml"/>
  <Override PartName="/ppt/slideLayouts/_rels/slideLayout212.xml.rels" ContentType="application/vnd.openxmlformats-package.relationships+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presProps.xml" ContentType="application/vnd.openxmlformats-officedocument.presentationml.presProps+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comments/comment5.xml" ContentType="application/vnd.openxmlformats-officedocument.presentationml.comments+xml"/>
  <Override PartName="/ppt/comments/comment7.xml" ContentType="application/vnd.openxmlformats-officedocument.presentationml.comment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commentAuthors.xml" ContentType="application/vnd.openxmlformats-officedocument.presentationml.commentAuthor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 id="2147483830" r:id="rId16"/>
    <p:sldMasterId id="2147483843" r:id="rId17"/>
    <p:sldMasterId id="2147483856" r:id="rId18"/>
    <p:sldMasterId id="2147483869" r:id="rId19"/>
  </p:sldMasterIdLst>
  <p:sldIdLst>
    <p:sldId id="256" r:id="rId20"/>
    <p:sldId id="257" r:id="rId21"/>
    <p:sldId id="258" r:id="rId22"/>
    <p:sldId id="259" r:id="rId23"/>
    <p:sldId id="260" r:id="rId24"/>
    <p:sldId id="261" r:id="rId25"/>
    <p:sldId id="262" r:id="rId26"/>
    <p:sldId id="263" r:id="rId27"/>
    <p:sldId id="264" r:id="rId28"/>
    <p:sldId id="265" r:id="rId29"/>
    <p:sldId id="266" r:id="rId30"/>
  </p:sldIdLst>
  <p:sldSz cx="10080625" cy="7559675"/>
  <p:notesSz cx="7559675" cy="10691813"/>
</p:presentation>
</file>

<file path=ppt/commentAuthors.xml><?xml version="1.0" encoding="utf-8"?>
<p:cmAuthorLst xmlns:p="http://schemas.openxmlformats.org/presentationml/2006/main">
  <p:cmAuthor id="0" nam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 Target="slides/slide1.xml"/><Relationship Id="rId21" Type="http://schemas.openxmlformats.org/officeDocument/2006/relationships/slide" Target="slides/slide2.xml"/><Relationship Id="rId22" Type="http://schemas.openxmlformats.org/officeDocument/2006/relationships/slide" Target="slides/slide3.xml"/><Relationship Id="rId23" Type="http://schemas.openxmlformats.org/officeDocument/2006/relationships/slide" Target="slides/slide4.xml"/><Relationship Id="rId24" Type="http://schemas.openxmlformats.org/officeDocument/2006/relationships/slide" Target="slides/slide5.xml"/><Relationship Id="rId25" Type="http://schemas.openxmlformats.org/officeDocument/2006/relationships/slide" Target="slides/slide6.xml"/><Relationship Id="rId26" Type="http://schemas.openxmlformats.org/officeDocument/2006/relationships/slide" Target="slides/slide7.xml"/><Relationship Id="rId27" Type="http://schemas.openxmlformats.org/officeDocument/2006/relationships/slide" Target="slides/slide8.xml"/><Relationship Id="rId28" Type="http://schemas.openxmlformats.org/officeDocument/2006/relationships/slide" Target="slides/slide9.xml"/><Relationship Id="rId29" Type="http://schemas.openxmlformats.org/officeDocument/2006/relationships/slide" Target="slides/slide10.xml"/><Relationship Id="rId30" Type="http://schemas.openxmlformats.org/officeDocument/2006/relationships/slide" Target="slides/slide11.xml"/><Relationship Id="rId31" Type="http://schemas.openxmlformats.org/officeDocument/2006/relationships/presProps" Target="presProps.xml"/><Relationship Id="rId32" Type="http://schemas.openxmlformats.org/officeDocument/2006/relationships/commentAuthors" Target="commentAuthors.xml"/>
</Relationships>
</file>

<file path=ppt/comments/comment5.xml><?xml version="1.0" encoding="utf-8"?>
<p:cmLst xmlns:p="http://schemas.openxmlformats.org/presentationml/2006/main">
  <p:cm authorId="0" dt="2026-06-08T09:47:05.000000000" idx="1">
    <p:pos x="0" y="0"/>
    <p:text>A revoir avec les collègues, je ne suis pas certaine de comprendre l’enchaînement des autorisations
CCC</p:text>
  </p:cm>
</p:cmLst>
</file>

<file path=ppt/comments/comment7.xml><?xml version="1.0" encoding="utf-8"?>
<p:cmLst xmlns:p="http://schemas.openxmlformats.org/presentationml/2006/main">
  <p:cm authorId="0" dt="2026-06-08T09:49:55.000000000" idx="2">
    <p:pos x="0" y="0"/>
    <p:text>Insérer le calendrier de bascule 
CCC</p:text>
  </p:cm>
</p:cmLst>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1.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2.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3.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4.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6.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7.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8.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3.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4.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5.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8.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9.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0.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4.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5.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6.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8.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9.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0.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1.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2.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4.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6.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7.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9.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0.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1.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2.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3.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4.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6.xml.rels><?xml version="1.0" encoding="UTF-8"?>
<Relationships xmlns="http://schemas.openxmlformats.org/package/2006/relationships"><Relationship Id="rId1" Type="http://schemas.openxmlformats.org/officeDocument/2006/relationships/slideMaster" Target="../slideMasters/slideMaster1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1029AD26-01AB-45BB-B46A-502D06BD3560}" type="slidenum">
              <a:t>&lt;#&gt;</a:t>
            </a:fld>
          </a:p>
        </p:txBody>
      </p:sp>
      <p:sp>
        <p:nvSpPr>
          <p:cNvPr id="4" name="PlaceHolder 3"/>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0B7CD55-7B04-4804-A52A-4BF01D81E740}"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CBD69BA-C006-40F7-ADE2-10987403B853}"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77991E87-109B-4584-9205-1C938B6A7A05}" type="slidenum">
              <a:t>&lt;#&gt;</a:t>
            </a:fld>
          </a:p>
        </p:txBody>
      </p:sp>
      <p:sp>
        <p:nvSpPr>
          <p:cNvPr id="7" name="PlaceHolder 6"/>
          <p:cNvSpPr>
            <a:spLocks noGrp="1"/>
          </p:cNvSpPr>
          <p:nvPr>
            <p:ph type="dt" idx="1"/>
          </p:nvPr>
        </p:nvSpPr>
        <p:spPr/>
        <p:txBody>
          <a:bodyPr/>
          <a:p>
            <a:r>
              <a:rPr lang="fr-F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3498F13D-DBDC-4091-B7AC-CF56B9C05959}" type="slidenum">
              <a:t>&lt;#&gt;</a:t>
            </a:fld>
          </a:p>
        </p:txBody>
      </p:sp>
      <p:sp>
        <p:nvSpPr>
          <p:cNvPr id="5" name="PlaceHolder 4"/>
          <p:cNvSpPr>
            <a:spLocks noGrp="1"/>
          </p:cNvSpPr>
          <p:nvPr>
            <p:ph type="dt" idx="1"/>
          </p:nvPr>
        </p:nvSpPr>
        <p:spPr/>
        <p:txBody>
          <a:bodyPr/>
          <a:p>
            <a:r>
              <a:rPr lang="fr-F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688B75BC-4B57-41A6-8A45-CCAB50DBD3BE}" type="slidenum">
              <a:t>&lt;#&gt;</a:t>
            </a:fld>
          </a:p>
        </p:txBody>
      </p:sp>
      <p:sp>
        <p:nvSpPr>
          <p:cNvPr id="5" name="PlaceHolder 4"/>
          <p:cNvSpPr>
            <a:spLocks noGrp="1"/>
          </p:cNvSpPr>
          <p:nvPr>
            <p:ph type="dt" idx="1"/>
          </p:nvPr>
        </p:nvSpPr>
        <p:spPr/>
        <p:txBody>
          <a:bodyPr/>
          <a:p>
            <a:r>
              <a:rPr lang="fr-F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E89E65D5-0B4A-4981-A685-E558AB543FDC}" type="slidenum">
              <a:t>&lt;#&gt;</a:t>
            </a:fld>
          </a:p>
        </p:txBody>
      </p:sp>
      <p:sp>
        <p:nvSpPr>
          <p:cNvPr id="8" name="PlaceHolder 7"/>
          <p:cNvSpPr>
            <a:spLocks noGrp="1"/>
          </p:cNvSpPr>
          <p:nvPr>
            <p:ph type="dt" idx="1"/>
          </p:nvPr>
        </p:nvSpPr>
        <p:spPr/>
        <p:txBody>
          <a:bodyPr/>
          <a:p>
            <a:r>
              <a:rPr lang="fr-F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1BAB31C1-DF62-4FE0-A6CB-5F748D18A06E}" type="slidenum">
              <a:t>&lt;#&gt;</a:t>
            </a:fld>
          </a:p>
        </p:txBody>
      </p:sp>
      <p:sp>
        <p:nvSpPr>
          <p:cNvPr id="8" name="PlaceHolder 7"/>
          <p:cNvSpPr>
            <a:spLocks noGrp="1"/>
          </p:cNvSpPr>
          <p:nvPr>
            <p:ph type="dt" idx="1"/>
          </p:nvPr>
        </p:nvSpPr>
        <p:spPr/>
        <p:txBody>
          <a:bodyPr/>
          <a:p>
            <a:r>
              <a:rPr lang="fr-F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70E3C748-8C89-470B-B223-5F542197C9EF}" type="slidenum">
              <a:t>&lt;#&gt;</a:t>
            </a:fld>
          </a:p>
        </p:txBody>
      </p:sp>
      <p:sp>
        <p:nvSpPr>
          <p:cNvPr id="8" name="PlaceHolder 7"/>
          <p:cNvSpPr>
            <a:spLocks noGrp="1"/>
          </p:cNvSpPr>
          <p:nvPr>
            <p:ph type="dt" idx="1"/>
          </p:nvPr>
        </p:nvSpPr>
        <p:spPr/>
        <p:txBody>
          <a:bodyPr/>
          <a:p>
            <a:r>
              <a:rPr lang="fr-F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7F4458AB-4483-4082-B2D6-89685359747B}" type="slidenum">
              <a:t>&lt;#&gt;</a:t>
            </a:fld>
          </a:p>
        </p:txBody>
      </p:sp>
      <p:sp>
        <p:nvSpPr>
          <p:cNvPr id="7" name="PlaceHolder 6"/>
          <p:cNvSpPr>
            <a:spLocks noGrp="1"/>
          </p:cNvSpPr>
          <p:nvPr>
            <p:ph type="dt" idx="1"/>
          </p:nvPr>
        </p:nvSpPr>
        <p:spPr/>
        <p:txBody>
          <a:bodyPr/>
          <a:p>
            <a:r>
              <a:rPr lang="fr-F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33DB8212-8D8C-4B92-A6EB-DA477F5B11AC}" type="slidenum">
              <a:t>&lt;#&gt;</a:t>
            </a:fld>
          </a:p>
        </p:txBody>
      </p:sp>
      <p:sp>
        <p:nvSpPr>
          <p:cNvPr id="9" name="PlaceHolder 8"/>
          <p:cNvSpPr>
            <a:spLocks noGrp="1"/>
          </p:cNvSpPr>
          <p:nvPr>
            <p:ph type="dt" idx="1"/>
          </p:nvPr>
        </p:nvSpPr>
        <p:spPr/>
        <p:txBody>
          <a:bodyPr/>
          <a:p>
            <a:r>
              <a:rPr lang="fr-F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F61685C3-5DAC-4337-85E7-53F63313A044}" type="slidenum">
              <a:t>&lt;#&gt;</a:t>
            </a:fld>
          </a:p>
        </p:txBody>
      </p:sp>
      <p:sp>
        <p:nvSpPr>
          <p:cNvPr id="11" name="PlaceHolder 10"/>
          <p:cNvSpPr>
            <a:spLocks noGrp="1"/>
          </p:cNvSpPr>
          <p:nvPr>
            <p:ph type="dt" idx="1"/>
          </p:nvPr>
        </p:nvSpPr>
        <p:spPr/>
        <p:txBody>
          <a:bodyPr/>
          <a:p>
            <a:r>
              <a:rPr lang="fr-F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6"/>
          </p:nvPr>
        </p:nvSpPr>
        <p:spPr/>
        <p:txBody>
          <a:bodyPr/>
          <a:p>
            <a:fld id="{9F2D5E6C-5E30-4081-AE5C-24C1371637B0}" type="slidenum">
              <a:t>&lt;#&gt;</a:t>
            </a:fld>
          </a:p>
        </p:txBody>
      </p:sp>
      <p:sp>
        <p:nvSpPr>
          <p:cNvPr id="4" name="PlaceHolder 3"/>
          <p:cNvSpPr>
            <a:spLocks noGrp="1"/>
          </p:cNvSpPr>
          <p:nvPr>
            <p:ph type="dt" idx="5"/>
          </p:nvPr>
        </p:nvSpPr>
        <p:spPr/>
        <p:txBody>
          <a:bodyPr/>
          <a:p>
            <a:r>
              <a:rPr lang="fr-F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2"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6"/>
          </p:nvPr>
        </p:nvSpPr>
        <p:spPr/>
        <p:txBody>
          <a:bodyPr/>
          <a:p>
            <a:fld id="{CA026A0F-2236-41E1-9B6C-FA9563E774B7}" type="slidenum">
              <a:t>&lt;#&gt;</a:t>
            </a:fld>
          </a:p>
        </p:txBody>
      </p:sp>
      <p:sp>
        <p:nvSpPr>
          <p:cNvPr id="6" name="PlaceHolder 5"/>
          <p:cNvSpPr>
            <a:spLocks noGrp="1"/>
          </p:cNvSpPr>
          <p:nvPr>
            <p:ph type="dt" idx="5"/>
          </p:nvPr>
        </p:nvSpPr>
        <p:spPr/>
        <p:txBody>
          <a:bodyPr/>
          <a:p>
            <a:r>
              <a:rPr lang="fr-F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4"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6"/>
          </p:nvPr>
        </p:nvSpPr>
        <p:spPr/>
        <p:txBody>
          <a:bodyPr/>
          <a:p>
            <a:fld id="{0FECECA9-2A2B-4517-9C43-84C2CE46BD22}" type="slidenum">
              <a:t>&lt;#&gt;</a:t>
            </a:fld>
          </a:p>
        </p:txBody>
      </p:sp>
      <p:sp>
        <p:nvSpPr>
          <p:cNvPr id="6" name="PlaceHolder 5"/>
          <p:cNvSpPr>
            <a:spLocks noGrp="1"/>
          </p:cNvSpPr>
          <p:nvPr>
            <p:ph type="dt" idx="5"/>
          </p:nvPr>
        </p:nvSpPr>
        <p:spPr/>
        <p:txBody>
          <a:bodyPr/>
          <a:p>
            <a:r>
              <a:rPr lang="fr-F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6"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7"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6"/>
          </p:nvPr>
        </p:nvSpPr>
        <p:spPr/>
        <p:txBody>
          <a:bodyPr/>
          <a:p>
            <a:fld id="{DF119B70-3A63-4C67-A1FB-7BF2EC5F626A}" type="slidenum">
              <a:t>&lt;#&gt;</a:t>
            </a:fld>
          </a:p>
        </p:txBody>
      </p:sp>
      <p:sp>
        <p:nvSpPr>
          <p:cNvPr id="7" name="PlaceHolder 6"/>
          <p:cNvSpPr>
            <a:spLocks noGrp="1"/>
          </p:cNvSpPr>
          <p:nvPr>
            <p:ph type="dt" idx="5"/>
          </p:nvPr>
        </p:nvSpPr>
        <p:spPr/>
        <p:txBody>
          <a:bodyPr/>
          <a:p>
            <a:r>
              <a:rPr lang="fr-F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6"/>
          </p:nvPr>
        </p:nvSpPr>
        <p:spPr/>
        <p:txBody>
          <a:bodyPr/>
          <a:p>
            <a:fld id="{652EDA39-609B-423F-8E42-ED8A13B583C3}" type="slidenum">
              <a:t>&lt;#&gt;</a:t>
            </a:fld>
          </a:p>
        </p:txBody>
      </p:sp>
      <p:sp>
        <p:nvSpPr>
          <p:cNvPr id="5" name="PlaceHolder 4"/>
          <p:cNvSpPr>
            <a:spLocks noGrp="1"/>
          </p:cNvSpPr>
          <p:nvPr>
            <p:ph type="dt" idx="5"/>
          </p:nvPr>
        </p:nvSpPr>
        <p:spPr/>
        <p:txBody>
          <a:bodyPr/>
          <a:p>
            <a:r>
              <a:rPr lang="fr-F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6"/>
          </p:nvPr>
        </p:nvSpPr>
        <p:spPr/>
        <p:txBody>
          <a:bodyPr/>
          <a:p>
            <a:fld id="{2D0EC9CC-5436-4D1D-964A-A9A22F229C29}" type="slidenum">
              <a:t>&lt;#&gt;</a:t>
            </a:fld>
          </a:p>
        </p:txBody>
      </p:sp>
      <p:sp>
        <p:nvSpPr>
          <p:cNvPr id="5" name="PlaceHolder 4"/>
          <p:cNvSpPr>
            <a:spLocks noGrp="1"/>
          </p:cNvSpPr>
          <p:nvPr>
            <p:ph type="dt" idx="5"/>
          </p:nvPr>
        </p:nvSpPr>
        <p:spPr/>
        <p:txBody>
          <a:bodyPr/>
          <a:p>
            <a:r>
              <a:rPr lang="fr-F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1"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2"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3"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6"/>
          </p:nvPr>
        </p:nvSpPr>
        <p:spPr/>
        <p:txBody>
          <a:bodyPr/>
          <a:p>
            <a:fld id="{77B10D44-B411-49E4-BA36-AD342DA13124}" type="slidenum">
              <a:t>&lt;#&gt;</a:t>
            </a:fld>
          </a:p>
        </p:txBody>
      </p:sp>
      <p:sp>
        <p:nvSpPr>
          <p:cNvPr id="8" name="PlaceHolder 7"/>
          <p:cNvSpPr>
            <a:spLocks noGrp="1"/>
          </p:cNvSpPr>
          <p:nvPr>
            <p:ph type="dt" idx="5"/>
          </p:nvPr>
        </p:nvSpPr>
        <p:spPr/>
        <p:txBody>
          <a:bodyPr/>
          <a:p>
            <a:r>
              <a:rPr lang="fr-F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7"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6"/>
          </p:nvPr>
        </p:nvSpPr>
        <p:spPr/>
        <p:txBody>
          <a:bodyPr/>
          <a:p>
            <a:fld id="{0C287792-68AA-4D05-8ABC-85317AF7D1ED}" type="slidenum">
              <a:t>&lt;#&gt;</a:t>
            </a:fld>
          </a:p>
        </p:txBody>
      </p:sp>
      <p:sp>
        <p:nvSpPr>
          <p:cNvPr id="8" name="PlaceHolder 7"/>
          <p:cNvSpPr>
            <a:spLocks noGrp="1"/>
          </p:cNvSpPr>
          <p:nvPr>
            <p:ph type="dt" idx="5"/>
          </p:nvPr>
        </p:nvSpPr>
        <p:spPr/>
        <p:txBody>
          <a:bodyPr/>
          <a:p>
            <a:r>
              <a:rPr lang="fr-F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9"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1"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6"/>
          </p:nvPr>
        </p:nvSpPr>
        <p:spPr/>
        <p:txBody>
          <a:bodyPr/>
          <a:p>
            <a:fld id="{B2ABC025-4DE1-4F2B-9050-A73332DA6937}" type="slidenum">
              <a:t>&lt;#&gt;</a:t>
            </a:fld>
          </a:p>
        </p:txBody>
      </p:sp>
      <p:sp>
        <p:nvSpPr>
          <p:cNvPr id="8" name="PlaceHolder 7"/>
          <p:cNvSpPr>
            <a:spLocks noGrp="1"/>
          </p:cNvSpPr>
          <p:nvPr>
            <p:ph type="dt" idx="5"/>
          </p:nvPr>
        </p:nvSpPr>
        <p:spPr/>
        <p:txBody>
          <a:bodyPr/>
          <a:p>
            <a:r>
              <a:rPr lang="fr-F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3"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6"/>
          </p:nvPr>
        </p:nvSpPr>
        <p:spPr/>
        <p:txBody>
          <a:bodyPr/>
          <a:p>
            <a:fld id="{B8D95B2A-47F4-48E9-BEA3-B0C2B8AE1018}" type="slidenum">
              <a:t>&lt;#&gt;</a:t>
            </a:fld>
          </a:p>
        </p:txBody>
      </p:sp>
      <p:sp>
        <p:nvSpPr>
          <p:cNvPr id="7" name="PlaceHolder 6"/>
          <p:cNvSpPr>
            <a:spLocks noGrp="1"/>
          </p:cNvSpPr>
          <p:nvPr>
            <p:ph type="dt" idx="5"/>
          </p:nvPr>
        </p:nvSpPr>
        <p:spPr/>
        <p:txBody>
          <a:bodyPr/>
          <a:p>
            <a:r>
              <a:rPr lang="fr-FR"/>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6"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6"/>
          </p:nvPr>
        </p:nvSpPr>
        <p:spPr/>
        <p:txBody>
          <a:bodyPr/>
          <a:p>
            <a:fld id="{F5BCFA7C-0D5C-4745-BBA4-550E244A4587}" type="slidenum">
              <a:t>&lt;#&gt;</a:t>
            </a:fld>
          </a:p>
        </p:txBody>
      </p:sp>
      <p:sp>
        <p:nvSpPr>
          <p:cNvPr id="9" name="PlaceHolder 8"/>
          <p:cNvSpPr>
            <a:spLocks noGrp="1"/>
          </p:cNvSpPr>
          <p:nvPr>
            <p:ph type="dt" idx="5"/>
          </p:nvPr>
        </p:nvSpPr>
        <p:spPr/>
        <p:txBody>
          <a:bodyPr/>
          <a:p>
            <a:r>
              <a:rPr lang="fr-FR"/>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81"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82"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83"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84"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85"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86"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6"/>
          </p:nvPr>
        </p:nvSpPr>
        <p:spPr/>
        <p:txBody>
          <a:bodyPr/>
          <a:p>
            <a:fld id="{88D7682B-3DEF-49FB-93EC-CB701857716A}" type="slidenum">
              <a:t>&lt;#&gt;</a:t>
            </a:fld>
          </a:p>
        </p:txBody>
      </p:sp>
      <p:sp>
        <p:nvSpPr>
          <p:cNvPr id="11" name="PlaceHolder 10"/>
          <p:cNvSpPr>
            <a:spLocks noGrp="1"/>
          </p:cNvSpPr>
          <p:nvPr>
            <p:ph type="dt" idx="5"/>
          </p:nvPr>
        </p:nvSpPr>
        <p:spPr/>
        <p:txBody>
          <a:bodyPr/>
          <a:p>
            <a:r>
              <a:rPr lang="fr-FR"/>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97"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99"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7"/>
          </p:nvPr>
        </p:nvSpPr>
        <p:spPr/>
        <p:txBody>
          <a:bodyPr/>
          <a:p>
            <a:r>
              <a:t>Footer</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01"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02"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7"/>
          </p:nvPr>
        </p:nvSpPr>
        <p:spPr/>
        <p:txBody>
          <a:bodyPr/>
          <a:p>
            <a:r>
              <a:t>Footer</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7"/>
          </p:nvPr>
        </p:nvSpPr>
        <p:spPr/>
        <p:txBody>
          <a:bodyPr/>
          <a:p>
            <a:r>
              <a:t>Footer</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06"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07"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08"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7"/>
          </p:nvPr>
        </p:nvSpPr>
        <p:spPr/>
        <p:txBody>
          <a:bodyPr/>
          <a:p>
            <a:r>
              <a:t>Footer</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1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2"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7"/>
          </p:nvPr>
        </p:nvSpPr>
        <p:spPr/>
        <p:txBody>
          <a:bodyPr/>
          <a:p>
            <a:r>
              <a:t>Footer</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14"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6"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7"/>
          </p:nvPr>
        </p:nvSpPr>
        <p:spPr/>
        <p:txBody>
          <a:bodyPr/>
          <a:p>
            <a:r>
              <a:t>Footer</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18"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19"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7"/>
          </p:nvPr>
        </p:nvSpPr>
        <p:spPr/>
        <p:txBody>
          <a:bodyPr/>
          <a:p>
            <a:r>
              <a:t>Footer</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21"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2"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3"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4"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7"/>
          </p:nvPr>
        </p:nvSpPr>
        <p:spPr/>
        <p:txBody>
          <a:bodyPr/>
          <a:p>
            <a:r>
              <a:t>Footer</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26"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7"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8"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29"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30"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31"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7"/>
          </p:nvPr>
        </p:nvSpPr>
        <p:spPr/>
        <p:txBody>
          <a:bodyPr/>
          <a:p>
            <a:r>
              <a:t>Footer</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42"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8"/>
          </p:nvPr>
        </p:nvSpPr>
        <p:spPr/>
        <p:txBody>
          <a:bodyPr/>
          <a:p>
            <a:r>
              <a:t>Footer</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44"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8"/>
          </p:nvPr>
        </p:nvSpPr>
        <p:spPr/>
        <p:txBody>
          <a:bodyPr/>
          <a:p>
            <a:r>
              <a:t>Footer</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46"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47"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8"/>
          </p:nvPr>
        </p:nvSpPr>
        <p:spPr/>
        <p:txBody>
          <a:bodyPr/>
          <a:p>
            <a:r>
              <a:t>Footer</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8"/>
          </p:nvPr>
        </p:nvSpPr>
        <p:spPr/>
        <p:txBody>
          <a:bodyPr/>
          <a:p>
            <a:r>
              <a:t>Footer</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9"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8"/>
          </p:nvPr>
        </p:nvSpPr>
        <p:spPr/>
        <p:txBody>
          <a:bodyPr/>
          <a:p>
            <a:r>
              <a:t>Footer</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51"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52"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53"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8"/>
          </p:nvPr>
        </p:nvSpPr>
        <p:spPr/>
        <p:txBody>
          <a:bodyPr/>
          <a:p>
            <a:r>
              <a:t>Footer</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5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5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57"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8"/>
          </p:nvPr>
        </p:nvSpPr>
        <p:spPr/>
        <p:txBody>
          <a:bodyPr/>
          <a:p>
            <a:r>
              <a:t>Footer</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59"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1"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8"/>
          </p:nvPr>
        </p:nvSpPr>
        <p:spPr/>
        <p:txBody>
          <a:bodyPr/>
          <a:p>
            <a:r>
              <a:t>Footer</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63"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4"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8"/>
          </p:nvPr>
        </p:nvSpPr>
        <p:spPr/>
        <p:txBody>
          <a:bodyPr/>
          <a:p>
            <a:r>
              <a:t>Footer</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66"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7"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8"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69"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8"/>
          </p:nvPr>
        </p:nvSpPr>
        <p:spPr/>
        <p:txBody>
          <a:bodyPr/>
          <a:p>
            <a:r>
              <a:t>Footer</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71"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2"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3"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4"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5"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76"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8"/>
          </p:nvPr>
        </p:nvSpPr>
        <p:spPr/>
        <p:txBody>
          <a:bodyPr/>
          <a:p>
            <a:r>
              <a:t>Footer</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9"/>
          </p:nvPr>
        </p:nvSpPr>
        <p:spPr/>
        <p:txBody>
          <a:bodyPr/>
          <a:p>
            <a:r>
              <a:t>Footer</a:t>
            </a:r>
          </a:p>
        </p:txBody>
      </p:sp>
      <p:sp>
        <p:nvSpPr>
          <p:cNvPr id="3" name="PlaceHolder 2"/>
          <p:cNvSpPr>
            <a:spLocks noGrp="1"/>
          </p:cNvSpPr>
          <p:nvPr>
            <p:ph type="sldNum" idx="11"/>
          </p:nvPr>
        </p:nvSpPr>
        <p:spPr/>
        <p:txBody>
          <a:bodyPr/>
          <a:p>
            <a:fld id="{ED083335-BFFF-4B58-80E7-78D590334009}" type="slidenum">
              <a:t>&lt;#&gt;</a:t>
            </a:fld>
          </a:p>
        </p:txBody>
      </p:sp>
      <p:sp>
        <p:nvSpPr>
          <p:cNvPr id="4" name="PlaceHolder 3"/>
          <p:cNvSpPr>
            <a:spLocks noGrp="1"/>
          </p:cNvSpPr>
          <p:nvPr>
            <p:ph type="dt" idx="10"/>
          </p:nvPr>
        </p:nvSpPr>
        <p:spPr/>
        <p:txBody>
          <a:bodyPr/>
          <a:p>
            <a:r>
              <a:rPr lang="fr-FR"/>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88"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9"/>
          </p:nvPr>
        </p:nvSpPr>
        <p:spPr/>
        <p:txBody>
          <a:bodyPr/>
          <a:p>
            <a:r>
              <a:t>Footer</a:t>
            </a:r>
          </a:p>
        </p:txBody>
      </p:sp>
      <p:sp>
        <p:nvSpPr>
          <p:cNvPr id="5" name="PlaceHolder 4"/>
          <p:cNvSpPr>
            <a:spLocks noGrp="1"/>
          </p:cNvSpPr>
          <p:nvPr>
            <p:ph type="sldNum" idx="11"/>
          </p:nvPr>
        </p:nvSpPr>
        <p:spPr/>
        <p:txBody>
          <a:bodyPr/>
          <a:p>
            <a:fld id="{EB9ACC5D-075E-4D6E-8D50-729AD6495122}" type="slidenum">
              <a:t>&lt;#&gt;</a:t>
            </a:fld>
          </a:p>
        </p:txBody>
      </p:sp>
      <p:sp>
        <p:nvSpPr>
          <p:cNvPr id="6" name="PlaceHolder 5"/>
          <p:cNvSpPr>
            <a:spLocks noGrp="1"/>
          </p:cNvSpPr>
          <p:nvPr>
            <p:ph type="dt" idx="10"/>
          </p:nvPr>
        </p:nvSpPr>
        <p:spPr/>
        <p:txBody>
          <a:bodyPr/>
          <a:p>
            <a:r>
              <a:rPr lang="fr-FR"/>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90"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9"/>
          </p:nvPr>
        </p:nvSpPr>
        <p:spPr/>
        <p:txBody>
          <a:bodyPr/>
          <a:p>
            <a:r>
              <a:t>Footer</a:t>
            </a:r>
          </a:p>
        </p:txBody>
      </p:sp>
      <p:sp>
        <p:nvSpPr>
          <p:cNvPr id="5" name="PlaceHolder 4"/>
          <p:cNvSpPr>
            <a:spLocks noGrp="1"/>
          </p:cNvSpPr>
          <p:nvPr>
            <p:ph type="sldNum" idx="11"/>
          </p:nvPr>
        </p:nvSpPr>
        <p:spPr/>
        <p:txBody>
          <a:bodyPr/>
          <a:p>
            <a:fld id="{D39820AC-2EEA-4661-9983-114C89F0297F}" type="slidenum">
              <a:t>&lt;#&gt;</a:t>
            </a:fld>
          </a:p>
        </p:txBody>
      </p:sp>
      <p:sp>
        <p:nvSpPr>
          <p:cNvPr id="6" name="PlaceHolder 5"/>
          <p:cNvSpPr>
            <a:spLocks noGrp="1"/>
          </p:cNvSpPr>
          <p:nvPr>
            <p:ph type="dt" idx="10"/>
          </p:nvPr>
        </p:nvSpPr>
        <p:spPr/>
        <p:txBody>
          <a:bodyPr/>
          <a:p>
            <a:r>
              <a:rPr lang="fr-FR"/>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92"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93"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9"/>
          </p:nvPr>
        </p:nvSpPr>
        <p:spPr/>
        <p:txBody>
          <a:bodyPr/>
          <a:p>
            <a:r>
              <a:t>Footer</a:t>
            </a:r>
          </a:p>
        </p:txBody>
      </p:sp>
      <p:sp>
        <p:nvSpPr>
          <p:cNvPr id="6" name="PlaceHolder 5"/>
          <p:cNvSpPr>
            <a:spLocks noGrp="1"/>
          </p:cNvSpPr>
          <p:nvPr>
            <p:ph type="sldNum" idx="11"/>
          </p:nvPr>
        </p:nvSpPr>
        <p:spPr/>
        <p:txBody>
          <a:bodyPr/>
          <a:p>
            <a:fld id="{A3AC28F4-4DEC-477B-8EC3-222C76BFFFFD}" type="slidenum">
              <a:t>&lt;#&gt;</a:t>
            </a:fld>
          </a:p>
        </p:txBody>
      </p:sp>
      <p:sp>
        <p:nvSpPr>
          <p:cNvPr id="7" name="PlaceHolder 6"/>
          <p:cNvSpPr>
            <a:spLocks noGrp="1"/>
          </p:cNvSpPr>
          <p:nvPr>
            <p:ph type="dt" idx="10"/>
          </p:nvPr>
        </p:nvSpPr>
        <p:spPr/>
        <p:txBody>
          <a:bodyPr/>
          <a:p>
            <a:r>
              <a:rPr lang="fr-FR"/>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9"/>
          </p:nvPr>
        </p:nvSpPr>
        <p:spPr/>
        <p:txBody>
          <a:bodyPr/>
          <a:p>
            <a:r>
              <a:t>Footer</a:t>
            </a:r>
          </a:p>
        </p:txBody>
      </p:sp>
      <p:sp>
        <p:nvSpPr>
          <p:cNvPr id="4" name="PlaceHolder 3"/>
          <p:cNvSpPr>
            <a:spLocks noGrp="1"/>
          </p:cNvSpPr>
          <p:nvPr>
            <p:ph type="sldNum" idx="11"/>
          </p:nvPr>
        </p:nvSpPr>
        <p:spPr/>
        <p:txBody>
          <a:bodyPr/>
          <a:p>
            <a:fld id="{8D747099-F4F0-4A43-AADB-0577B441F6B6}" type="slidenum">
              <a:t>&lt;#&gt;</a:t>
            </a:fld>
          </a:p>
        </p:txBody>
      </p:sp>
      <p:sp>
        <p:nvSpPr>
          <p:cNvPr id="5" name="PlaceHolder 4"/>
          <p:cNvSpPr>
            <a:spLocks noGrp="1"/>
          </p:cNvSpPr>
          <p:nvPr>
            <p:ph type="dt" idx="10"/>
          </p:nvPr>
        </p:nvSpPr>
        <p:spPr/>
        <p:txBody>
          <a:bodyPr/>
          <a:p>
            <a:r>
              <a:rPr lang="fr-FR"/>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5"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9"/>
          </p:nvPr>
        </p:nvSpPr>
        <p:spPr/>
        <p:txBody>
          <a:bodyPr/>
          <a:p>
            <a:r>
              <a:t>Footer</a:t>
            </a:r>
          </a:p>
        </p:txBody>
      </p:sp>
      <p:sp>
        <p:nvSpPr>
          <p:cNvPr id="4" name="PlaceHolder 3"/>
          <p:cNvSpPr>
            <a:spLocks noGrp="1"/>
          </p:cNvSpPr>
          <p:nvPr>
            <p:ph type="sldNum" idx="11"/>
          </p:nvPr>
        </p:nvSpPr>
        <p:spPr/>
        <p:txBody>
          <a:bodyPr/>
          <a:p>
            <a:fld id="{F2022C89-39F8-49BA-8EB4-1192839D66B9}" type="slidenum">
              <a:t>&lt;#&gt;</a:t>
            </a:fld>
          </a:p>
        </p:txBody>
      </p:sp>
      <p:sp>
        <p:nvSpPr>
          <p:cNvPr id="5" name="PlaceHolder 4"/>
          <p:cNvSpPr>
            <a:spLocks noGrp="1"/>
          </p:cNvSpPr>
          <p:nvPr>
            <p:ph type="dt" idx="10"/>
          </p:nvPr>
        </p:nvSpPr>
        <p:spPr/>
        <p:txBody>
          <a:bodyPr/>
          <a:p>
            <a:r>
              <a:rPr lang="fr-FR"/>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197"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98"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199"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9"/>
          </p:nvPr>
        </p:nvSpPr>
        <p:spPr/>
        <p:txBody>
          <a:bodyPr/>
          <a:p>
            <a:r>
              <a:t>Footer</a:t>
            </a:r>
          </a:p>
        </p:txBody>
      </p:sp>
      <p:sp>
        <p:nvSpPr>
          <p:cNvPr id="7" name="PlaceHolder 6"/>
          <p:cNvSpPr>
            <a:spLocks noGrp="1"/>
          </p:cNvSpPr>
          <p:nvPr>
            <p:ph type="sldNum" idx="11"/>
          </p:nvPr>
        </p:nvSpPr>
        <p:spPr/>
        <p:txBody>
          <a:bodyPr/>
          <a:p>
            <a:fld id="{DB4E88CA-2F50-4B94-AE51-80A64DB45769}" type="slidenum">
              <a:t>&lt;#&gt;</a:t>
            </a:fld>
          </a:p>
        </p:txBody>
      </p:sp>
      <p:sp>
        <p:nvSpPr>
          <p:cNvPr id="8" name="PlaceHolder 7"/>
          <p:cNvSpPr>
            <a:spLocks noGrp="1"/>
          </p:cNvSpPr>
          <p:nvPr>
            <p:ph type="dt" idx="10"/>
          </p:nvPr>
        </p:nvSpPr>
        <p:spPr/>
        <p:txBody>
          <a:bodyPr/>
          <a:p>
            <a:r>
              <a:rPr lang="fr-FR"/>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01"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02"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03"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9"/>
          </p:nvPr>
        </p:nvSpPr>
        <p:spPr/>
        <p:txBody>
          <a:bodyPr/>
          <a:p>
            <a:r>
              <a:t>Footer</a:t>
            </a:r>
          </a:p>
        </p:txBody>
      </p:sp>
      <p:sp>
        <p:nvSpPr>
          <p:cNvPr id="7" name="PlaceHolder 6"/>
          <p:cNvSpPr>
            <a:spLocks noGrp="1"/>
          </p:cNvSpPr>
          <p:nvPr>
            <p:ph type="sldNum" idx="11"/>
          </p:nvPr>
        </p:nvSpPr>
        <p:spPr/>
        <p:txBody>
          <a:bodyPr/>
          <a:p>
            <a:fld id="{B5CA656A-F01F-45C4-B816-D79AE8F58FC4}" type="slidenum">
              <a:t>&lt;#&gt;</a:t>
            </a:fld>
          </a:p>
        </p:txBody>
      </p:sp>
      <p:sp>
        <p:nvSpPr>
          <p:cNvPr id="8" name="PlaceHolder 7"/>
          <p:cNvSpPr>
            <a:spLocks noGrp="1"/>
          </p:cNvSpPr>
          <p:nvPr>
            <p:ph type="dt" idx="10"/>
          </p:nvPr>
        </p:nvSpPr>
        <p:spPr/>
        <p:txBody>
          <a:bodyPr/>
          <a:p>
            <a:r>
              <a:rPr lang="fr-FR"/>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0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0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07"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9"/>
          </p:nvPr>
        </p:nvSpPr>
        <p:spPr/>
        <p:txBody>
          <a:bodyPr/>
          <a:p>
            <a:r>
              <a:t>Footer</a:t>
            </a:r>
          </a:p>
        </p:txBody>
      </p:sp>
      <p:sp>
        <p:nvSpPr>
          <p:cNvPr id="7" name="PlaceHolder 6"/>
          <p:cNvSpPr>
            <a:spLocks noGrp="1"/>
          </p:cNvSpPr>
          <p:nvPr>
            <p:ph type="sldNum" idx="11"/>
          </p:nvPr>
        </p:nvSpPr>
        <p:spPr/>
        <p:txBody>
          <a:bodyPr/>
          <a:p>
            <a:fld id="{FD1A4F0A-B4B3-4364-B9E2-237D445D77A1}" type="slidenum">
              <a:t>&lt;#&gt;</a:t>
            </a:fld>
          </a:p>
        </p:txBody>
      </p:sp>
      <p:sp>
        <p:nvSpPr>
          <p:cNvPr id="8" name="PlaceHolder 7"/>
          <p:cNvSpPr>
            <a:spLocks noGrp="1"/>
          </p:cNvSpPr>
          <p:nvPr>
            <p:ph type="dt" idx="10"/>
          </p:nvPr>
        </p:nvSpPr>
        <p:spPr/>
        <p:txBody>
          <a:bodyPr/>
          <a:p>
            <a:r>
              <a:rPr lang="fr-FR"/>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09"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0"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9"/>
          </p:nvPr>
        </p:nvSpPr>
        <p:spPr/>
        <p:txBody>
          <a:bodyPr/>
          <a:p>
            <a:r>
              <a:t>Footer</a:t>
            </a:r>
          </a:p>
        </p:txBody>
      </p:sp>
      <p:sp>
        <p:nvSpPr>
          <p:cNvPr id="6" name="PlaceHolder 5"/>
          <p:cNvSpPr>
            <a:spLocks noGrp="1"/>
          </p:cNvSpPr>
          <p:nvPr>
            <p:ph type="sldNum" idx="11"/>
          </p:nvPr>
        </p:nvSpPr>
        <p:spPr/>
        <p:txBody>
          <a:bodyPr/>
          <a:p>
            <a:fld id="{216D90E0-E7E2-4396-88E1-7F1E8192E4C1}" type="slidenum">
              <a:t>&lt;#&gt;</a:t>
            </a:fld>
          </a:p>
        </p:txBody>
      </p:sp>
      <p:sp>
        <p:nvSpPr>
          <p:cNvPr id="7" name="PlaceHolder 6"/>
          <p:cNvSpPr>
            <a:spLocks noGrp="1"/>
          </p:cNvSpPr>
          <p:nvPr>
            <p:ph type="dt" idx="10"/>
          </p:nvPr>
        </p:nvSpPr>
        <p:spPr/>
        <p:txBody>
          <a:bodyPr/>
          <a:p>
            <a:r>
              <a:rPr lang="fr-FR"/>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12"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3"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4"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5"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9"/>
          </p:nvPr>
        </p:nvSpPr>
        <p:spPr/>
        <p:txBody>
          <a:bodyPr/>
          <a:p>
            <a:r>
              <a:t>Footer</a:t>
            </a:r>
          </a:p>
        </p:txBody>
      </p:sp>
      <p:sp>
        <p:nvSpPr>
          <p:cNvPr id="8" name="PlaceHolder 7"/>
          <p:cNvSpPr>
            <a:spLocks noGrp="1"/>
          </p:cNvSpPr>
          <p:nvPr>
            <p:ph type="sldNum" idx="11"/>
          </p:nvPr>
        </p:nvSpPr>
        <p:spPr/>
        <p:txBody>
          <a:bodyPr/>
          <a:p>
            <a:fld id="{007CE030-1E42-4874-AA11-0DA36929879E}" type="slidenum">
              <a:t>&lt;#&gt;</a:t>
            </a:fld>
          </a:p>
        </p:txBody>
      </p:sp>
      <p:sp>
        <p:nvSpPr>
          <p:cNvPr id="9" name="PlaceHolder 8"/>
          <p:cNvSpPr>
            <a:spLocks noGrp="1"/>
          </p:cNvSpPr>
          <p:nvPr>
            <p:ph type="dt" idx="10"/>
          </p:nvPr>
        </p:nvSpPr>
        <p:spPr/>
        <p:txBody>
          <a:bodyPr/>
          <a:p>
            <a:r>
              <a:rPr lang="fr-FR"/>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17"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8"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19"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20"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21"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22"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9"/>
          </p:nvPr>
        </p:nvSpPr>
        <p:spPr/>
        <p:txBody>
          <a:bodyPr/>
          <a:p>
            <a:r>
              <a:t>Footer</a:t>
            </a:r>
          </a:p>
        </p:txBody>
      </p:sp>
      <p:sp>
        <p:nvSpPr>
          <p:cNvPr id="10" name="PlaceHolder 9"/>
          <p:cNvSpPr>
            <a:spLocks noGrp="1"/>
          </p:cNvSpPr>
          <p:nvPr>
            <p:ph type="sldNum" idx="11"/>
          </p:nvPr>
        </p:nvSpPr>
        <p:spPr/>
        <p:txBody>
          <a:bodyPr/>
          <a:p>
            <a:fld id="{DEC5BFA6-326A-4760-BAD6-6B2BA82347AF}" type="slidenum">
              <a:t>&lt;#&gt;</a:t>
            </a:fld>
          </a:p>
        </p:txBody>
      </p:sp>
      <p:sp>
        <p:nvSpPr>
          <p:cNvPr id="11" name="PlaceHolder 10"/>
          <p:cNvSpPr>
            <a:spLocks noGrp="1"/>
          </p:cNvSpPr>
          <p:nvPr>
            <p:ph type="dt" idx="10"/>
          </p:nvPr>
        </p:nvSpPr>
        <p:spPr/>
        <p:txBody>
          <a:bodyPr/>
          <a:p>
            <a:r>
              <a:rPr lang="fr-FR"/>
              <a:t/>
            </a: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2"/>
          </p:nvPr>
        </p:nvSpPr>
        <p:spPr/>
        <p:txBody>
          <a:bodyPr/>
          <a:p>
            <a:r>
              <a:t>Footer</a:t>
            </a:r>
          </a:p>
        </p:txBody>
      </p:sp>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33"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12"/>
          </p:nvPr>
        </p:nvSpPr>
        <p:spPr/>
        <p:txBody>
          <a:bodyPr/>
          <a:p>
            <a:r>
              <a:t>Footer</a:t>
            </a: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35"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12"/>
          </p:nvPr>
        </p:nvSpPr>
        <p:spPr/>
        <p:txBody>
          <a:bodyPr/>
          <a:p>
            <a:r>
              <a:t>Footer</a:t>
            </a: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37"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38"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2"/>
          </p:nvPr>
        </p:nvSpPr>
        <p:spPr/>
        <p:txBody>
          <a:bodyPr/>
          <a:p>
            <a:r>
              <a:t>Footer</a:t>
            </a: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12"/>
          </p:nvPr>
        </p:nvSpPr>
        <p:spPr/>
        <p:txBody>
          <a:bodyPr/>
          <a:p>
            <a:r>
              <a:t>Footer</a:t>
            </a: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0"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12"/>
          </p:nvPr>
        </p:nvSpPr>
        <p:spPr/>
        <p:txBody>
          <a:bodyPr/>
          <a:p>
            <a:r>
              <a:t>Footer</a:t>
            </a: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42"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43"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44"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2"/>
          </p:nvPr>
        </p:nvSpPr>
        <p:spPr/>
        <p:txBody>
          <a:bodyPr/>
          <a:p>
            <a:r>
              <a:t>Footer</a:t>
            </a: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46"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47"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48"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2"/>
          </p:nvPr>
        </p:nvSpPr>
        <p:spPr/>
        <p:txBody>
          <a:bodyPr/>
          <a:p>
            <a:r>
              <a:t>Footer</a:t>
            </a: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5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2"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2"/>
          </p:nvPr>
        </p:nvSpPr>
        <p:spPr/>
        <p:txBody>
          <a:bodyPr/>
          <a:p>
            <a:r>
              <a:t>Footer</a:t>
            </a: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54"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5"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2"/>
          </p:nvPr>
        </p:nvSpPr>
        <p:spPr/>
        <p:txBody>
          <a:bodyPr/>
          <a:p>
            <a:r>
              <a:t>Footer</a:t>
            </a: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57"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8"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59"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0"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12"/>
          </p:nvPr>
        </p:nvSpPr>
        <p:spPr/>
        <p:txBody>
          <a:bodyPr/>
          <a:p>
            <a:r>
              <a:t>Footer</a:t>
            </a: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62"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3"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4"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5"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6"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67"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12"/>
          </p:nvPr>
        </p:nvSpPr>
        <p:spPr/>
        <p:txBody>
          <a:bodyPr/>
          <a:p>
            <a:r>
              <a:t>Footer</a:t>
            </a: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71"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73"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7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7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7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7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8"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7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8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84"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6"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88"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89"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90"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92"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93"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29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9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9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298"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00"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01"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02"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03"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04"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05"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1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1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1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1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13"/>
          </p:nvPr>
        </p:nvSpPr>
        <p:spPr/>
        <p:txBody>
          <a:bodyPr/>
          <a:p>
            <a:r>
              <a:t>Footer</a:t>
            </a: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1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2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2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3"/>
          </p:nvPr>
        </p:nvSpPr>
        <p:spPr/>
        <p:txBody>
          <a:bodyPr/>
          <a:p>
            <a:r>
              <a:t>Footer</a:t>
            </a: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2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13"/>
          </p:nvPr>
        </p:nvSpPr>
        <p:spPr/>
        <p:txBody>
          <a:bodyPr/>
          <a:p>
            <a:r>
              <a:t>Footer</a:t>
            </a: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2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13"/>
          </p:nvPr>
        </p:nvSpPr>
        <p:spPr/>
        <p:txBody>
          <a:bodyPr/>
          <a:p>
            <a:r>
              <a:t>Footer</a:t>
            </a: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2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2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2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3"/>
          </p:nvPr>
        </p:nvSpPr>
        <p:spPr/>
        <p:txBody>
          <a:bodyPr/>
          <a:p>
            <a:r>
              <a:t>Footer</a:t>
            </a: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2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2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3"/>
          </p:nvPr>
        </p:nvSpPr>
        <p:spPr/>
        <p:txBody>
          <a:bodyPr/>
          <a:p>
            <a:r>
              <a:t>Footer</a:t>
            </a: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3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3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3"/>
          </p:nvPr>
        </p:nvSpPr>
        <p:spPr/>
        <p:txBody>
          <a:bodyPr/>
          <a:p>
            <a:r>
              <a:t>Footer</a:t>
            </a: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3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3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3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3"/>
          </p:nvPr>
        </p:nvSpPr>
        <p:spPr/>
        <p:txBody>
          <a:bodyPr/>
          <a:p>
            <a:r>
              <a:t>Footer</a:t>
            </a: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4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13"/>
          </p:nvPr>
        </p:nvSpPr>
        <p:spPr/>
        <p:txBody>
          <a:bodyPr/>
          <a:p>
            <a:r>
              <a:t>Footer</a:t>
            </a: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4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4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5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13"/>
          </p:nvPr>
        </p:nvSpPr>
        <p:spPr/>
        <p:txBody>
          <a:bodyPr/>
          <a:p>
            <a:r>
              <a:t>Footer</a:t>
            </a: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6"/>
          </p:nvPr>
        </p:nvSpPr>
        <p:spPr/>
        <p:txBody>
          <a:bodyPr/>
          <a:p>
            <a:fld id="{A0ADC210-45A4-4CA8-B460-12728A6F1A2D}" type="slidenum">
              <a:t>&lt;#&gt;</a:t>
            </a:fld>
          </a:p>
        </p:txBody>
      </p:sp>
      <p:sp>
        <p:nvSpPr>
          <p:cNvPr id="4" name="PlaceHolder 3"/>
          <p:cNvSpPr>
            <a:spLocks noGrp="1"/>
          </p:cNvSpPr>
          <p:nvPr>
            <p:ph type="dt" idx="15"/>
          </p:nvPr>
        </p:nvSpPr>
        <p:spPr/>
        <p:txBody>
          <a:bodyPr/>
          <a:p>
            <a:r>
              <a:rPr lang="fr-FR"/>
              <a:t/>
            </a:r>
          </a:p>
        </p:txBody>
      </p:sp>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6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62"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6"/>
          </p:nvPr>
        </p:nvSpPr>
        <p:spPr/>
        <p:txBody>
          <a:bodyPr/>
          <a:p>
            <a:fld id="{21A454F2-DB08-44EB-A0B2-96431189C989}" type="slidenum">
              <a:t>&lt;#&gt;</a:t>
            </a:fld>
          </a:p>
        </p:txBody>
      </p:sp>
      <p:sp>
        <p:nvSpPr>
          <p:cNvPr id="6" name="PlaceHolder 5"/>
          <p:cNvSpPr>
            <a:spLocks noGrp="1"/>
          </p:cNvSpPr>
          <p:nvPr>
            <p:ph type="dt" idx="15"/>
          </p:nvPr>
        </p:nvSpPr>
        <p:spPr/>
        <p:txBody>
          <a:bodyPr/>
          <a:p>
            <a:r>
              <a:rPr lang="fr-FR"/>
              <a:t/>
            </a: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6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64"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6"/>
          </p:nvPr>
        </p:nvSpPr>
        <p:spPr/>
        <p:txBody>
          <a:bodyPr/>
          <a:p>
            <a:fld id="{6F7F3174-D6A7-430B-8A0F-A6E29838A2B6}" type="slidenum">
              <a:t>&lt;#&gt;</a:t>
            </a:fld>
          </a:p>
        </p:txBody>
      </p:sp>
      <p:sp>
        <p:nvSpPr>
          <p:cNvPr id="6" name="PlaceHolder 5"/>
          <p:cNvSpPr>
            <a:spLocks noGrp="1"/>
          </p:cNvSpPr>
          <p:nvPr>
            <p:ph type="dt" idx="15"/>
          </p:nvPr>
        </p:nvSpPr>
        <p:spPr/>
        <p:txBody>
          <a:bodyPr/>
          <a:p>
            <a:r>
              <a:rPr lang="fr-FR"/>
              <a:t/>
            </a: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66"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67"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6"/>
          </p:nvPr>
        </p:nvSpPr>
        <p:spPr/>
        <p:txBody>
          <a:bodyPr/>
          <a:p>
            <a:fld id="{C182D42A-EA9A-4A31-A1CD-AC1599787627}" type="slidenum">
              <a:t>&lt;#&gt;</a:t>
            </a:fld>
          </a:p>
        </p:txBody>
      </p:sp>
      <p:sp>
        <p:nvSpPr>
          <p:cNvPr id="7" name="PlaceHolder 6"/>
          <p:cNvSpPr>
            <a:spLocks noGrp="1"/>
          </p:cNvSpPr>
          <p:nvPr>
            <p:ph type="dt" idx="15"/>
          </p:nvPr>
        </p:nvSpPr>
        <p:spPr/>
        <p:txBody>
          <a:bodyPr/>
          <a:p>
            <a:r>
              <a:rPr lang="fr-FR"/>
              <a:t/>
            </a: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6"/>
          </p:nvPr>
        </p:nvSpPr>
        <p:spPr/>
        <p:txBody>
          <a:bodyPr/>
          <a:p>
            <a:fld id="{DC76DCA6-1E48-4DC7-B076-B7DAA7E897B6}" type="slidenum">
              <a:t>&lt;#&gt;</a:t>
            </a:fld>
          </a:p>
        </p:txBody>
      </p:sp>
      <p:sp>
        <p:nvSpPr>
          <p:cNvPr id="5" name="PlaceHolder 4"/>
          <p:cNvSpPr>
            <a:spLocks noGrp="1"/>
          </p:cNvSpPr>
          <p:nvPr>
            <p:ph type="dt" idx="15"/>
          </p:nvPr>
        </p:nvSpPr>
        <p:spPr/>
        <p:txBody>
          <a:bodyPr/>
          <a:p>
            <a:r>
              <a:rPr lang="fr-FR"/>
              <a:t/>
            </a: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69"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14"/>
          </p:nvPr>
        </p:nvSpPr>
        <p:spPr/>
        <p:txBody>
          <a:bodyPr/>
          <a:p>
            <a:r>
              <a:t>Footer</a:t>
            </a:r>
          </a:p>
        </p:txBody>
      </p:sp>
      <p:sp>
        <p:nvSpPr>
          <p:cNvPr id="4" name="PlaceHolder 3"/>
          <p:cNvSpPr>
            <a:spLocks noGrp="1"/>
          </p:cNvSpPr>
          <p:nvPr>
            <p:ph type="sldNum" idx="16"/>
          </p:nvPr>
        </p:nvSpPr>
        <p:spPr/>
        <p:txBody>
          <a:bodyPr/>
          <a:p>
            <a:fld id="{B67D83C1-5A49-4670-AC06-F789022A411E}" type="slidenum">
              <a:t>&lt;#&gt;</a:t>
            </a:fld>
          </a:p>
        </p:txBody>
      </p:sp>
      <p:sp>
        <p:nvSpPr>
          <p:cNvPr id="5" name="PlaceHolder 4"/>
          <p:cNvSpPr>
            <a:spLocks noGrp="1"/>
          </p:cNvSpPr>
          <p:nvPr>
            <p:ph type="dt" idx="15"/>
          </p:nvPr>
        </p:nvSpPr>
        <p:spPr/>
        <p:txBody>
          <a:bodyPr/>
          <a:p>
            <a:r>
              <a:rPr lang="fr-FR"/>
              <a:t/>
            </a: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71"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72"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73"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6"/>
          </p:nvPr>
        </p:nvSpPr>
        <p:spPr/>
        <p:txBody>
          <a:bodyPr/>
          <a:p>
            <a:fld id="{CB9D88CA-50AB-47C8-80AA-6F350D2AA381}" type="slidenum">
              <a:t>&lt;#&gt;</a:t>
            </a:fld>
          </a:p>
        </p:txBody>
      </p:sp>
      <p:sp>
        <p:nvSpPr>
          <p:cNvPr id="8" name="PlaceHolder 7"/>
          <p:cNvSpPr>
            <a:spLocks noGrp="1"/>
          </p:cNvSpPr>
          <p:nvPr>
            <p:ph type="dt" idx="15"/>
          </p:nvPr>
        </p:nvSpPr>
        <p:spPr/>
        <p:txBody>
          <a:bodyPr/>
          <a:p>
            <a:r>
              <a:rPr lang="fr-FR"/>
              <a:t/>
            </a: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7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7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7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77"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6"/>
          </p:nvPr>
        </p:nvSpPr>
        <p:spPr/>
        <p:txBody>
          <a:bodyPr/>
          <a:p>
            <a:fld id="{042A4526-D614-4941-A0F2-7B02268391BD}" type="slidenum">
              <a:t>&lt;#&gt;</a:t>
            </a:fld>
          </a:p>
        </p:txBody>
      </p:sp>
      <p:sp>
        <p:nvSpPr>
          <p:cNvPr id="8" name="PlaceHolder 7"/>
          <p:cNvSpPr>
            <a:spLocks noGrp="1"/>
          </p:cNvSpPr>
          <p:nvPr>
            <p:ph type="dt" idx="15"/>
          </p:nvPr>
        </p:nvSpPr>
        <p:spPr/>
        <p:txBody>
          <a:bodyPr/>
          <a:p>
            <a:r>
              <a:rPr lang="fr-FR"/>
              <a:t/>
            </a: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7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79"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1"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4"/>
          </p:nvPr>
        </p:nvSpPr>
        <p:spPr/>
        <p:txBody>
          <a:bodyPr/>
          <a:p>
            <a:r>
              <a:t>Footer</a:t>
            </a:r>
          </a:p>
        </p:txBody>
      </p:sp>
      <p:sp>
        <p:nvSpPr>
          <p:cNvPr id="7" name="PlaceHolder 6"/>
          <p:cNvSpPr>
            <a:spLocks noGrp="1"/>
          </p:cNvSpPr>
          <p:nvPr>
            <p:ph type="sldNum" idx="16"/>
          </p:nvPr>
        </p:nvSpPr>
        <p:spPr/>
        <p:txBody>
          <a:bodyPr/>
          <a:p>
            <a:fld id="{7BB9D534-8B48-43B5-8EFE-02FB786B679F}" type="slidenum">
              <a:t>&lt;#&gt;</a:t>
            </a:fld>
          </a:p>
        </p:txBody>
      </p:sp>
      <p:sp>
        <p:nvSpPr>
          <p:cNvPr id="8" name="PlaceHolder 7"/>
          <p:cNvSpPr>
            <a:spLocks noGrp="1"/>
          </p:cNvSpPr>
          <p:nvPr>
            <p:ph type="dt" idx="15"/>
          </p:nvPr>
        </p:nvSpPr>
        <p:spPr/>
        <p:txBody>
          <a:bodyPr/>
          <a:p>
            <a:r>
              <a:rPr lang="fr-FR"/>
              <a:t/>
            </a: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8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83"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4"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4"/>
          </p:nvPr>
        </p:nvSpPr>
        <p:spPr/>
        <p:txBody>
          <a:bodyPr/>
          <a:p>
            <a:r>
              <a:t>Footer</a:t>
            </a:r>
          </a:p>
        </p:txBody>
      </p:sp>
      <p:sp>
        <p:nvSpPr>
          <p:cNvPr id="6" name="PlaceHolder 5"/>
          <p:cNvSpPr>
            <a:spLocks noGrp="1"/>
          </p:cNvSpPr>
          <p:nvPr>
            <p:ph type="sldNum" idx="16"/>
          </p:nvPr>
        </p:nvSpPr>
        <p:spPr/>
        <p:txBody>
          <a:bodyPr/>
          <a:p>
            <a:fld id="{B23CCEAA-D91B-45E7-AAE5-A3DC3A28F19C}" type="slidenum">
              <a:t>&lt;#&gt;</a:t>
            </a:fld>
          </a:p>
        </p:txBody>
      </p:sp>
      <p:sp>
        <p:nvSpPr>
          <p:cNvPr id="7" name="PlaceHolder 6"/>
          <p:cNvSpPr>
            <a:spLocks noGrp="1"/>
          </p:cNvSpPr>
          <p:nvPr>
            <p:ph type="dt" idx="15"/>
          </p:nvPr>
        </p:nvSpPr>
        <p:spPr/>
        <p:txBody>
          <a:bodyPr/>
          <a:p>
            <a:r>
              <a:rPr lang="fr-FR"/>
              <a:t/>
            </a: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8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86"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7"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8"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89"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14"/>
          </p:nvPr>
        </p:nvSpPr>
        <p:spPr/>
        <p:txBody>
          <a:bodyPr/>
          <a:p>
            <a:r>
              <a:t>Footer</a:t>
            </a:r>
          </a:p>
        </p:txBody>
      </p:sp>
      <p:sp>
        <p:nvSpPr>
          <p:cNvPr id="8" name="PlaceHolder 7"/>
          <p:cNvSpPr>
            <a:spLocks noGrp="1"/>
          </p:cNvSpPr>
          <p:nvPr>
            <p:ph type="sldNum" idx="16"/>
          </p:nvPr>
        </p:nvSpPr>
        <p:spPr/>
        <p:txBody>
          <a:bodyPr/>
          <a:p>
            <a:fld id="{B5C393B6-2365-4A19-83EB-D151995960F1}" type="slidenum">
              <a:t>&lt;#&gt;</a:t>
            </a:fld>
          </a:p>
        </p:txBody>
      </p:sp>
      <p:sp>
        <p:nvSpPr>
          <p:cNvPr id="9" name="PlaceHolder 8"/>
          <p:cNvSpPr>
            <a:spLocks noGrp="1"/>
          </p:cNvSpPr>
          <p:nvPr>
            <p:ph type="dt" idx="15"/>
          </p:nvPr>
        </p:nvSpPr>
        <p:spPr/>
        <p:txBody>
          <a:bodyPr/>
          <a:p>
            <a:r>
              <a:rPr lang="fr-FR"/>
              <a:t/>
            </a: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91"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2"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3"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4"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5"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396"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14"/>
          </p:nvPr>
        </p:nvSpPr>
        <p:spPr/>
        <p:txBody>
          <a:bodyPr/>
          <a:p>
            <a:r>
              <a:t>Footer</a:t>
            </a:r>
          </a:p>
        </p:txBody>
      </p:sp>
      <p:sp>
        <p:nvSpPr>
          <p:cNvPr id="10" name="PlaceHolder 9"/>
          <p:cNvSpPr>
            <a:spLocks noGrp="1"/>
          </p:cNvSpPr>
          <p:nvPr>
            <p:ph type="sldNum" idx="16"/>
          </p:nvPr>
        </p:nvSpPr>
        <p:spPr/>
        <p:txBody>
          <a:bodyPr/>
          <a:p>
            <a:fld id="{EB0E5D4E-3C35-4C02-BE48-5AA134C6921A}" type="slidenum">
              <a:t>&lt;#&gt;</a:t>
            </a:fld>
          </a:p>
        </p:txBody>
      </p:sp>
      <p:sp>
        <p:nvSpPr>
          <p:cNvPr id="11" name="PlaceHolder 10"/>
          <p:cNvSpPr>
            <a:spLocks noGrp="1"/>
          </p:cNvSpPr>
          <p:nvPr>
            <p:ph type="dt" idx="15"/>
          </p:nvPr>
        </p:nvSpPr>
        <p:spPr/>
        <p:txBody>
          <a:bodyPr/>
          <a:p>
            <a:r>
              <a:rPr lang="fr-FR"/>
              <a:t/>
            </a: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9"/>
          </p:nvPr>
        </p:nvSpPr>
        <p:spPr/>
        <p:txBody>
          <a:bodyPr/>
          <a:p>
            <a:fld id="{7CEC3445-F8D3-44A7-A79A-C60003199D0B}" type="slidenum">
              <a:t>&lt;#&gt;</a:t>
            </a:fld>
          </a:p>
        </p:txBody>
      </p:sp>
      <p:sp>
        <p:nvSpPr>
          <p:cNvPr id="4" name="PlaceHolder 3"/>
          <p:cNvSpPr>
            <a:spLocks noGrp="1"/>
          </p:cNvSpPr>
          <p:nvPr>
            <p:ph type="dt" idx="18"/>
          </p:nvPr>
        </p:nvSpPr>
        <p:spPr/>
        <p:txBody>
          <a:bodyPr/>
          <a:p>
            <a:r>
              <a:rPr lang="fr-FR"/>
              <a:t/>
            </a:r>
          </a:p>
        </p:txBody>
      </p:sp>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08"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17"/>
          </p:nvPr>
        </p:nvSpPr>
        <p:spPr/>
        <p:txBody>
          <a:bodyPr/>
          <a:p>
            <a:r>
              <a:t>Footer</a:t>
            </a:r>
          </a:p>
        </p:txBody>
      </p:sp>
      <p:sp>
        <p:nvSpPr>
          <p:cNvPr id="5" name="PlaceHolder 4"/>
          <p:cNvSpPr>
            <a:spLocks noGrp="1"/>
          </p:cNvSpPr>
          <p:nvPr>
            <p:ph type="sldNum" idx="19"/>
          </p:nvPr>
        </p:nvSpPr>
        <p:spPr/>
        <p:txBody>
          <a:bodyPr/>
          <a:p>
            <a:fld id="{2C05A9AC-E5C2-4953-B36A-E4469BB4091D}" type="slidenum">
              <a:t>&lt;#&gt;</a:t>
            </a:fld>
          </a:p>
        </p:txBody>
      </p:sp>
      <p:sp>
        <p:nvSpPr>
          <p:cNvPr id="6" name="PlaceHolder 5"/>
          <p:cNvSpPr>
            <a:spLocks noGrp="1"/>
          </p:cNvSpPr>
          <p:nvPr>
            <p:ph type="dt" idx="18"/>
          </p:nvPr>
        </p:nvSpPr>
        <p:spPr/>
        <p:txBody>
          <a:bodyPr/>
          <a:p>
            <a:r>
              <a:rPr lang="fr-FR"/>
              <a:t/>
            </a: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10"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17"/>
          </p:nvPr>
        </p:nvSpPr>
        <p:spPr/>
        <p:txBody>
          <a:bodyPr/>
          <a:p>
            <a:r>
              <a:t>Footer</a:t>
            </a:r>
          </a:p>
        </p:txBody>
      </p:sp>
      <p:sp>
        <p:nvSpPr>
          <p:cNvPr id="5" name="PlaceHolder 4"/>
          <p:cNvSpPr>
            <a:spLocks noGrp="1"/>
          </p:cNvSpPr>
          <p:nvPr>
            <p:ph type="sldNum" idx="19"/>
          </p:nvPr>
        </p:nvSpPr>
        <p:spPr/>
        <p:txBody>
          <a:bodyPr/>
          <a:p>
            <a:fld id="{799AC54A-6229-4DBB-B545-D8A636136463}" type="slidenum">
              <a:t>&lt;#&gt;</a:t>
            </a:fld>
          </a:p>
        </p:txBody>
      </p:sp>
      <p:sp>
        <p:nvSpPr>
          <p:cNvPr id="6" name="PlaceHolder 5"/>
          <p:cNvSpPr>
            <a:spLocks noGrp="1"/>
          </p:cNvSpPr>
          <p:nvPr>
            <p:ph type="dt" idx="18"/>
          </p:nvPr>
        </p:nvSpPr>
        <p:spPr/>
        <p:txBody>
          <a:bodyPr/>
          <a:p>
            <a:r>
              <a:rPr lang="fr-FR"/>
              <a:t/>
            </a: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1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12"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13"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9"/>
          </p:nvPr>
        </p:nvSpPr>
        <p:spPr/>
        <p:txBody>
          <a:bodyPr/>
          <a:p>
            <a:fld id="{F4024C09-5E27-479F-9E11-7450462D5D1E}" type="slidenum">
              <a:t>&lt;#&gt;</a:t>
            </a:fld>
          </a:p>
        </p:txBody>
      </p:sp>
      <p:sp>
        <p:nvSpPr>
          <p:cNvPr id="7" name="PlaceHolder 6"/>
          <p:cNvSpPr>
            <a:spLocks noGrp="1"/>
          </p:cNvSpPr>
          <p:nvPr>
            <p:ph type="dt" idx="18"/>
          </p:nvPr>
        </p:nvSpPr>
        <p:spPr/>
        <p:txBody>
          <a:bodyPr/>
          <a:p>
            <a:r>
              <a:rPr lang="fr-FR"/>
              <a:t/>
            </a: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1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17"/>
          </p:nvPr>
        </p:nvSpPr>
        <p:spPr/>
        <p:txBody>
          <a:bodyPr/>
          <a:p>
            <a:r>
              <a:t>Footer</a:t>
            </a:r>
          </a:p>
        </p:txBody>
      </p:sp>
      <p:sp>
        <p:nvSpPr>
          <p:cNvPr id="4" name="PlaceHolder 3"/>
          <p:cNvSpPr>
            <a:spLocks noGrp="1"/>
          </p:cNvSpPr>
          <p:nvPr>
            <p:ph type="sldNum" idx="19"/>
          </p:nvPr>
        </p:nvSpPr>
        <p:spPr/>
        <p:txBody>
          <a:bodyPr/>
          <a:p>
            <a:fld id="{60CB3FEA-AEDC-47F0-952D-108388561E3F}" type="slidenum">
              <a:t>&lt;#&gt;</a:t>
            </a:fld>
          </a:p>
        </p:txBody>
      </p:sp>
      <p:sp>
        <p:nvSpPr>
          <p:cNvPr id="5" name="PlaceHolder 4"/>
          <p:cNvSpPr>
            <a:spLocks noGrp="1"/>
          </p:cNvSpPr>
          <p:nvPr>
            <p:ph type="dt" idx="18"/>
          </p:nvPr>
        </p:nvSpPr>
        <p:spPr/>
        <p:txBody>
          <a:bodyPr/>
          <a:p>
            <a:r>
              <a:rPr lang="fr-FR"/>
              <a:t/>
            </a: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15"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17"/>
          </p:nvPr>
        </p:nvSpPr>
        <p:spPr/>
        <p:txBody>
          <a:bodyPr/>
          <a:p>
            <a:r>
              <a:t>Footer</a:t>
            </a:r>
          </a:p>
        </p:txBody>
      </p:sp>
      <p:sp>
        <p:nvSpPr>
          <p:cNvPr id="4" name="PlaceHolder 3"/>
          <p:cNvSpPr>
            <a:spLocks noGrp="1"/>
          </p:cNvSpPr>
          <p:nvPr>
            <p:ph type="sldNum" idx="19"/>
          </p:nvPr>
        </p:nvSpPr>
        <p:spPr/>
        <p:txBody>
          <a:bodyPr/>
          <a:p>
            <a:fld id="{9A54DB29-F1A6-4AEA-A9B1-531486FC2773}" type="slidenum">
              <a:t>&lt;#&gt;</a:t>
            </a:fld>
          </a:p>
        </p:txBody>
      </p:sp>
      <p:sp>
        <p:nvSpPr>
          <p:cNvPr id="5" name="PlaceHolder 4"/>
          <p:cNvSpPr>
            <a:spLocks noGrp="1"/>
          </p:cNvSpPr>
          <p:nvPr>
            <p:ph type="dt" idx="18"/>
          </p:nvPr>
        </p:nvSpPr>
        <p:spPr/>
        <p:txBody>
          <a:bodyPr/>
          <a:p>
            <a:r>
              <a:rPr lang="fr-FR"/>
              <a:t/>
            </a: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1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17"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18"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19"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9"/>
          </p:nvPr>
        </p:nvSpPr>
        <p:spPr/>
        <p:txBody>
          <a:bodyPr/>
          <a:p>
            <a:fld id="{4735ACFB-71FA-4778-80CE-ADC9AD45830E}" type="slidenum">
              <a:t>&lt;#&gt;</a:t>
            </a:fld>
          </a:p>
        </p:txBody>
      </p:sp>
      <p:sp>
        <p:nvSpPr>
          <p:cNvPr id="8" name="PlaceHolder 7"/>
          <p:cNvSpPr>
            <a:spLocks noGrp="1"/>
          </p:cNvSpPr>
          <p:nvPr>
            <p:ph type="dt" idx="18"/>
          </p:nvPr>
        </p:nvSpPr>
        <p:spPr/>
        <p:txBody>
          <a:bodyPr/>
          <a:p>
            <a:r>
              <a:rPr lang="fr-FR"/>
              <a:t/>
            </a: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2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21"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22"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23"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9"/>
          </p:nvPr>
        </p:nvSpPr>
        <p:spPr/>
        <p:txBody>
          <a:bodyPr/>
          <a:p>
            <a:fld id="{5FBC0D3E-1DF4-4270-8B46-E4D37BE60AB1}" type="slidenum">
              <a:t>&lt;#&gt;</a:t>
            </a:fld>
          </a:p>
        </p:txBody>
      </p:sp>
      <p:sp>
        <p:nvSpPr>
          <p:cNvPr id="8" name="PlaceHolder 7"/>
          <p:cNvSpPr>
            <a:spLocks noGrp="1"/>
          </p:cNvSpPr>
          <p:nvPr>
            <p:ph type="dt" idx="18"/>
          </p:nvPr>
        </p:nvSpPr>
        <p:spPr/>
        <p:txBody>
          <a:bodyPr/>
          <a:p>
            <a:r>
              <a:rPr lang="fr-FR"/>
              <a:t/>
            </a: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2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2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2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27"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17"/>
          </p:nvPr>
        </p:nvSpPr>
        <p:spPr/>
        <p:txBody>
          <a:bodyPr/>
          <a:p>
            <a:r>
              <a:t>Footer</a:t>
            </a:r>
          </a:p>
        </p:txBody>
      </p:sp>
      <p:sp>
        <p:nvSpPr>
          <p:cNvPr id="7" name="PlaceHolder 6"/>
          <p:cNvSpPr>
            <a:spLocks noGrp="1"/>
          </p:cNvSpPr>
          <p:nvPr>
            <p:ph type="sldNum" idx="19"/>
          </p:nvPr>
        </p:nvSpPr>
        <p:spPr/>
        <p:txBody>
          <a:bodyPr/>
          <a:p>
            <a:fld id="{6BB6E9A5-E45D-462E-939A-C94CD71CAF10}" type="slidenum">
              <a:t>&lt;#&gt;</a:t>
            </a:fld>
          </a:p>
        </p:txBody>
      </p:sp>
      <p:sp>
        <p:nvSpPr>
          <p:cNvPr id="8" name="PlaceHolder 7"/>
          <p:cNvSpPr>
            <a:spLocks noGrp="1"/>
          </p:cNvSpPr>
          <p:nvPr>
            <p:ph type="dt" idx="18"/>
          </p:nvPr>
        </p:nvSpPr>
        <p:spPr/>
        <p:txBody>
          <a:bodyPr/>
          <a:p>
            <a:r>
              <a:rPr lang="fr-FR"/>
              <a:t/>
            </a: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29"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0"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9"/>
          </p:nvPr>
        </p:nvSpPr>
        <p:spPr/>
        <p:txBody>
          <a:bodyPr/>
          <a:p>
            <a:fld id="{D3F8F9BC-5C2D-4DA9-840E-5996B5C2A754}" type="slidenum">
              <a:t>&lt;#&gt;</a:t>
            </a:fld>
          </a:p>
        </p:txBody>
      </p:sp>
      <p:sp>
        <p:nvSpPr>
          <p:cNvPr id="7" name="PlaceHolder 6"/>
          <p:cNvSpPr>
            <a:spLocks noGrp="1"/>
          </p:cNvSpPr>
          <p:nvPr>
            <p:ph type="dt" idx="18"/>
          </p:nvPr>
        </p:nvSpPr>
        <p:spPr/>
        <p:txBody>
          <a:bodyPr/>
          <a:p>
            <a:r>
              <a:rPr lang="fr-FR"/>
              <a:t/>
            </a: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3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32"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3"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4"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5"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17"/>
          </p:nvPr>
        </p:nvSpPr>
        <p:spPr/>
        <p:txBody>
          <a:bodyPr/>
          <a:p>
            <a:r>
              <a:t>Footer</a:t>
            </a:r>
          </a:p>
        </p:txBody>
      </p:sp>
      <p:sp>
        <p:nvSpPr>
          <p:cNvPr id="8" name="PlaceHolder 7"/>
          <p:cNvSpPr>
            <a:spLocks noGrp="1"/>
          </p:cNvSpPr>
          <p:nvPr>
            <p:ph type="sldNum" idx="19"/>
          </p:nvPr>
        </p:nvSpPr>
        <p:spPr/>
        <p:txBody>
          <a:bodyPr/>
          <a:p>
            <a:fld id="{05776228-4FC1-43E4-B7CD-6F8606073D5D}" type="slidenum">
              <a:t>&lt;#&gt;</a:t>
            </a:fld>
          </a:p>
        </p:txBody>
      </p:sp>
      <p:sp>
        <p:nvSpPr>
          <p:cNvPr id="9" name="PlaceHolder 8"/>
          <p:cNvSpPr>
            <a:spLocks noGrp="1"/>
          </p:cNvSpPr>
          <p:nvPr>
            <p:ph type="dt" idx="18"/>
          </p:nvPr>
        </p:nvSpPr>
        <p:spPr/>
        <p:txBody>
          <a:bodyPr/>
          <a:p>
            <a:r>
              <a:rPr lang="fr-FR"/>
              <a:t/>
            </a: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3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37"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8"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39"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40"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41"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42"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17"/>
          </p:nvPr>
        </p:nvSpPr>
        <p:spPr/>
        <p:txBody>
          <a:bodyPr/>
          <a:p>
            <a:r>
              <a:t>Footer</a:t>
            </a:r>
          </a:p>
        </p:txBody>
      </p:sp>
      <p:sp>
        <p:nvSpPr>
          <p:cNvPr id="10" name="PlaceHolder 9"/>
          <p:cNvSpPr>
            <a:spLocks noGrp="1"/>
          </p:cNvSpPr>
          <p:nvPr>
            <p:ph type="sldNum" idx="19"/>
          </p:nvPr>
        </p:nvSpPr>
        <p:spPr/>
        <p:txBody>
          <a:bodyPr/>
          <a:p>
            <a:fld id="{3FAEE126-68F4-4FC4-830E-83CD5663C2C6}" type="slidenum">
              <a:t>&lt;#&gt;</a:t>
            </a:fld>
          </a:p>
        </p:txBody>
      </p:sp>
      <p:sp>
        <p:nvSpPr>
          <p:cNvPr id="11" name="PlaceHolder 10"/>
          <p:cNvSpPr>
            <a:spLocks noGrp="1"/>
          </p:cNvSpPr>
          <p:nvPr>
            <p:ph type="dt" idx="18"/>
          </p:nvPr>
        </p:nvSpPr>
        <p:spPr/>
        <p:txBody>
          <a:bodyPr/>
          <a:p>
            <a:r>
              <a:rPr lang="fr-FR"/>
              <a:t/>
            </a: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4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4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5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5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5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5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5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5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5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5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5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5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6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6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6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6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6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6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6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6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6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6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7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7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7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7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8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9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91"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0"/>
          </p:nvPr>
        </p:nvSpPr>
        <p:spPr/>
        <p:txBody>
          <a:bodyPr/>
          <a:p>
            <a:r>
              <a:t>Footer</a:t>
            </a: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93"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0"/>
          </p:nvPr>
        </p:nvSpPr>
        <p:spPr/>
        <p:txBody>
          <a:bodyPr/>
          <a:p>
            <a:r>
              <a:t>Footer</a:t>
            </a: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9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49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9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0"/>
          </p:nvPr>
        </p:nvSpPr>
        <p:spPr/>
        <p:txBody>
          <a:bodyPr/>
          <a:p>
            <a:r>
              <a:t>Footer</a:t>
            </a: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0"/>
          </p:nvPr>
        </p:nvSpPr>
        <p:spPr/>
        <p:txBody>
          <a:bodyPr/>
          <a:p>
            <a:r>
              <a:t>Footer</a:t>
            </a: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8"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0"/>
          </p:nvPr>
        </p:nvSpPr>
        <p:spPr/>
        <p:txBody>
          <a:bodyPr/>
          <a:p>
            <a:r>
              <a:t>Footer</a:t>
            </a: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0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0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0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0"/>
          </p:nvPr>
        </p:nvSpPr>
        <p:spPr/>
        <p:txBody>
          <a:bodyPr/>
          <a:p>
            <a:r>
              <a:t>Footer</a:t>
            </a: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0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04"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0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06"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0"/>
          </p:nvPr>
        </p:nvSpPr>
        <p:spPr/>
        <p:txBody>
          <a:bodyPr/>
          <a:p>
            <a:r>
              <a:t>Footer</a:t>
            </a: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0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08"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09"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10"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0"/>
          </p:nvPr>
        </p:nvSpPr>
        <p:spPr/>
        <p:txBody>
          <a:bodyPr/>
          <a:p>
            <a:r>
              <a:t>Footer</a:t>
            </a: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1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12"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13"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0"/>
          </p:nvPr>
        </p:nvSpPr>
        <p:spPr/>
        <p:txBody>
          <a:bodyPr/>
          <a:p>
            <a:r>
              <a:t>Footer</a:t>
            </a: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1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1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1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1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18"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0"/>
          </p:nvPr>
        </p:nvSpPr>
        <p:spPr/>
        <p:txBody>
          <a:bodyPr/>
          <a:p>
            <a:r>
              <a:t>Footer</a:t>
            </a: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1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20"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21"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22"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23"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24"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25"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0"/>
          </p:nvPr>
        </p:nvSpPr>
        <p:spPr/>
        <p:txBody>
          <a:bodyPr/>
          <a:p>
            <a:r>
              <a:t>Footer</a:t>
            </a:r>
          </a:p>
        </p:txBody>
      </p:sp>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1"/>
          </p:nvPr>
        </p:nvSpPr>
        <p:spPr/>
        <p:txBody>
          <a:bodyPr/>
          <a:p>
            <a:r>
              <a:t>Footer</a:t>
            </a:r>
          </a:p>
        </p:txBody>
      </p:sp>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3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3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1"/>
          </p:nvPr>
        </p:nvSpPr>
        <p:spPr/>
        <p:txBody>
          <a:bodyPr/>
          <a:p>
            <a:r>
              <a:t>Footer</a:t>
            </a: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3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1"/>
          </p:nvPr>
        </p:nvSpPr>
        <p:spPr/>
        <p:txBody>
          <a:bodyPr/>
          <a:p>
            <a:r>
              <a:t>Footer</a:t>
            </a: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3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4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4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1"/>
          </p:nvPr>
        </p:nvSpPr>
        <p:spPr/>
        <p:txBody>
          <a:bodyPr/>
          <a:p>
            <a:r>
              <a:t>Footer</a:t>
            </a: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1"/>
          </p:nvPr>
        </p:nvSpPr>
        <p:spPr/>
        <p:txBody>
          <a:bodyPr/>
          <a:p>
            <a:r>
              <a:t>Footer</a:t>
            </a: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1"/>
          </p:nvPr>
        </p:nvSpPr>
        <p:spPr/>
        <p:txBody>
          <a:bodyPr/>
          <a:p>
            <a:r>
              <a:t>Footer</a:t>
            </a: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4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4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4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4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1"/>
          </p:nvPr>
        </p:nvSpPr>
        <p:spPr/>
        <p:txBody>
          <a:bodyPr/>
          <a:p>
            <a:r>
              <a:t>Footer</a:t>
            </a: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4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4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5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5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1"/>
          </p:nvPr>
        </p:nvSpPr>
        <p:spPr/>
        <p:txBody>
          <a:bodyPr/>
          <a:p>
            <a:r>
              <a:t>Footer</a:t>
            </a: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5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5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5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5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1"/>
          </p:nvPr>
        </p:nvSpPr>
        <p:spPr/>
        <p:txBody>
          <a:bodyPr/>
          <a:p>
            <a:r>
              <a:t>Footer</a:t>
            </a: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5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5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5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1"/>
          </p:nvPr>
        </p:nvSpPr>
        <p:spPr/>
        <p:txBody>
          <a:bodyPr/>
          <a:p>
            <a:r>
              <a:t>Footer</a:t>
            </a: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5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6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1"/>
          </p:nvPr>
        </p:nvSpPr>
        <p:spPr/>
        <p:txBody>
          <a:bodyPr/>
          <a:p>
            <a:r>
              <a:t>Footer</a:t>
            </a: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6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6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6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7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1"/>
          </p:nvPr>
        </p:nvSpPr>
        <p:spPr/>
        <p:txBody>
          <a:bodyPr/>
          <a:p>
            <a:r>
              <a:t>Footer</a:t>
            </a:r>
          </a:p>
        </p:txBody>
      </p:sp>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p>
            <a:r>
              <a:t>Footer</a:t>
            </a:r>
          </a:p>
        </p:txBody>
      </p:sp>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8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81"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8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83"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2"/>
          </p:nvPr>
        </p:nvSpPr>
        <p:spPr/>
        <p:txBody>
          <a:bodyPr/>
          <a:p>
            <a:r>
              <a:t>Footer</a:t>
            </a: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8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8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2"/>
          </p:nvPr>
        </p:nvSpPr>
        <p:spPr/>
        <p:txBody>
          <a:bodyPr/>
          <a:p>
            <a:r>
              <a:t>Footer</a:t>
            </a: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8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2"/>
          </p:nvPr>
        </p:nvSpPr>
        <p:spPr/>
        <p:txBody>
          <a:bodyPr/>
          <a:p>
            <a:r>
              <a:t>Footer</a:t>
            </a: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88"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2"/>
          </p:nvPr>
        </p:nvSpPr>
        <p:spPr/>
        <p:txBody>
          <a:bodyPr/>
          <a:p>
            <a:r>
              <a:t>Footer</a:t>
            </a: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8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9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9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9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2"/>
          </p:nvPr>
        </p:nvSpPr>
        <p:spPr/>
        <p:txBody>
          <a:bodyPr/>
          <a:p>
            <a:r>
              <a:t>Footer</a:t>
            </a: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94"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9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96"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2"/>
          </p:nvPr>
        </p:nvSpPr>
        <p:spPr/>
        <p:txBody>
          <a:bodyPr/>
          <a:p>
            <a:r>
              <a:t>Footer</a:t>
            </a: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9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598"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99"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00"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2"/>
          </p:nvPr>
        </p:nvSpPr>
        <p:spPr/>
        <p:txBody>
          <a:bodyPr/>
          <a:p>
            <a:r>
              <a:t>Footer</a:t>
            </a: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0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02"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03"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2"/>
          </p:nvPr>
        </p:nvSpPr>
        <p:spPr/>
        <p:txBody>
          <a:bodyPr/>
          <a:p>
            <a:r>
              <a:t>Footer</a:t>
            </a: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0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0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0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0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08"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2"/>
          </p:nvPr>
        </p:nvSpPr>
        <p:spPr/>
        <p:txBody>
          <a:bodyPr/>
          <a:p>
            <a:r>
              <a:t>Footer</a:t>
            </a: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0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10"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11"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12"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13"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14"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15"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2"/>
          </p:nvPr>
        </p:nvSpPr>
        <p:spPr/>
        <p:txBody>
          <a:bodyPr/>
          <a:p>
            <a:r>
              <a:t>Footer</a:t>
            </a:r>
          </a:p>
        </p:txBody>
      </p:sp>
    </p:spTree>
  </p:cSld>
</p:sldLayout>
</file>

<file path=ppt/slideLayouts/slideLayout1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p>
            <a:r>
              <a:t>Footer</a:t>
            </a:r>
          </a:p>
        </p:txBody>
      </p:sp>
    </p:spTree>
  </p:cSld>
</p:sldLayout>
</file>

<file path=ppt/slideLayouts/slideLayout1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2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2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3"/>
          </p:nvPr>
        </p:nvSpPr>
        <p:spPr/>
        <p:txBody>
          <a:bodyPr/>
          <a:p>
            <a:r>
              <a:t>Footer</a:t>
            </a:r>
          </a:p>
        </p:txBody>
      </p:sp>
    </p:spTree>
  </p:cSld>
</p:sldLayout>
</file>

<file path=ppt/slideLayouts/slideLayout1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2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2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3"/>
          </p:nvPr>
        </p:nvSpPr>
        <p:spPr/>
        <p:txBody>
          <a:bodyPr/>
          <a:p>
            <a:r>
              <a:t>Footer</a:t>
            </a:r>
          </a:p>
        </p:txBody>
      </p:sp>
    </p:spTree>
  </p:cSld>
</p:sldLayout>
</file>

<file path=ppt/slideLayouts/slideLayout1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2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3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3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3"/>
          </p:nvPr>
        </p:nvSpPr>
        <p:spPr/>
        <p:txBody>
          <a:bodyPr/>
          <a:p>
            <a:r>
              <a:t>Footer</a:t>
            </a:r>
          </a:p>
        </p:txBody>
      </p:sp>
    </p:spTree>
  </p:cSld>
</p:sldLayout>
</file>

<file path=ppt/slideLayouts/slideLayout1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3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3"/>
          </p:nvPr>
        </p:nvSpPr>
        <p:spPr/>
        <p:txBody>
          <a:bodyPr/>
          <a:p>
            <a:r>
              <a:t>Footer</a:t>
            </a:r>
          </a:p>
        </p:txBody>
      </p:sp>
    </p:spTree>
  </p:cSld>
</p:sldLayout>
</file>

<file path=ppt/slideLayouts/slideLayout1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3"/>
          </p:nvPr>
        </p:nvSpPr>
        <p:spPr/>
        <p:txBody>
          <a:bodyPr/>
          <a:p>
            <a:r>
              <a:t>Footer</a:t>
            </a:r>
          </a:p>
        </p:txBody>
      </p:sp>
    </p:spTree>
  </p:cSld>
</p:sldLayout>
</file>

<file path=ppt/slideLayouts/slideLayout1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3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3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3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3"/>
          </p:nvPr>
        </p:nvSpPr>
        <p:spPr/>
        <p:txBody>
          <a:bodyPr/>
          <a:p>
            <a:r>
              <a:t>Footer</a:t>
            </a:r>
          </a:p>
        </p:txBody>
      </p:sp>
    </p:spTree>
  </p:cSld>
</p:sldLayout>
</file>

<file path=ppt/slideLayouts/slideLayout1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3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3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4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4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3"/>
          </p:nvPr>
        </p:nvSpPr>
        <p:spPr/>
        <p:txBody>
          <a:bodyPr/>
          <a:p>
            <a:r>
              <a:t>Footer</a:t>
            </a:r>
          </a:p>
        </p:txBody>
      </p:sp>
    </p:spTree>
  </p:cSld>
</p:sldLayout>
</file>

<file path=ppt/slideLayouts/slideLayout1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4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4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4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3"/>
          </p:nvPr>
        </p:nvSpPr>
        <p:spPr/>
        <p:txBody>
          <a:bodyPr/>
          <a:p>
            <a:r>
              <a:t>Footer</a:t>
            </a:r>
          </a:p>
        </p:txBody>
      </p:sp>
    </p:spTree>
  </p:cSld>
</p:sldLayout>
</file>

<file path=ppt/slideLayouts/slideLayout1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4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4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3"/>
          </p:nvPr>
        </p:nvSpPr>
        <p:spPr/>
        <p:txBody>
          <a:bodyPr/>
          <a:p>
            <a:r>
              <a:t>Footer</a:t>
            </a:r>
          </a:p>
        </p:txBody>
      </p:sp>
    </p:spTree>
  </p:cSld>
</p:sldLayout>
</file>

<file path=ppt/slideLayouts/slideLayout1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5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3"/>
          </p:nvPr>
        </p:nvSpPr>
        <p:spPr/>
        <p:txBody>
          <a:bodyPr/>
          <a:p>
            <a:r>
              <a:t>Footer</a:t>
            </a:r>
          </a:p>
        </p:txBody>
      </p:sp>
    </p:spTree>
  </p:cSld>
</p:sldLayout>
</file>

<file path=ppt/slideLayouts/slideLayout1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5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5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5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6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3"/>
          </p:nvPr>
        </p:nvSpPr>
        <p:spPr/>
        <p:txBody>
          <a:bodyPr/>
          <a:p>
            <a:r>
              <a:t>Footer</a:t>
            </a:r>
          </a:p>
        </p:txBody>
      </p:sp>
    </p:spTree>
  </p:cSld>
</p:sldLayout>
</file>

<file path=ppt/slideLayouts/slideLayout1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4"/>
          </p:nvPr>
        </p:nvSpPr>
        <p:spPr/>
        <p:txBody>
          <a:bodyPr/>
          <a:p>
            <a:r>
              <a:t>Footer</a:t>
            </a:r>
          </a:p>
        </p:txBody>
      </p:sp>
    </p:spTree>
  </p:cSld>
</p:sldLayout>
</file>

<file path=ppt/slideLayouts/slideLayout1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7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71"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4"/>
          </p:nvPr>
        </p:nvSpPr>
        <p:spPr/>
        <p:txBody>
          <a:bodyPr/>
          <a:p>
            <a:r>
              <a:t>Footer</a:t>
            </a:r>
          </a:p>
        </p:txBody>
      </p:sp>
    </p:spTree>
  </p:cSld>
</p:sldLayout>
</file>

<file path=ppt/slideLayouts/slideLayout1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7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73"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4"/>
          </p:nvPr>
        </p:nvSpPr>
        <p:spPr/>
        <p:txBody>
          <a:bodyPr/>
          <a:p>
            <a:r>
              <a:t>Footer</a:t>
            </a:r>
          </a:p>
        </p:txBody>
      </p:sp>
    </p:spTree>
  </p:cSld>
</p:sldLayout>
</file>

<file path=ppt/slideLayouts/slideLayout1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7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7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7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4"/>
          </p:nvPr>
        </p:nvSpPr>
        <p:spPr/>
        <p:txBody>
          <a:bodyPr/>
          <a:p>
            <a:r>
              <a:t>Footer</a:t>
            </a:r>
          </a:p>
        </p:txBody>
      </p:sp>
    </p:spTree>
  </p:cSld>
</p:sldLayout>
</file>

<file path=ppt/slideLayouts/slideLayout1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7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4"/>
          </p:nvPr>
        </p:nvSpPr>
        <p:spPr/>
        <p:txBody>
          <a:bodyPr/>
          <a:p>
            <a:r>
              <a:t>Footer</a:t>
            </a:r>
          </a:p>
        </p:txBody>
      </p:sp>
    </p:spTree>
  </p:cSld>
</p:sldLayout>
</file>

<file path=ppt/slideLayouts/slideLayout1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78"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4"/>
          </p:nvPr>
        </p:nvSpPr>
        <p:spPr/>
        <p:txBody>
          <a:bodyPr/>
          <a:p>
            <a:r>
              <a:t>Footer</a:t>
            </a:r>
          </a:p>
        </p:txBody>
      </p:sp>
    </p:spTree>
  </p:cSld>
</p:sldLayout>
</file>

<file path=ppt/slideLayouts/slideLayout1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7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8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8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8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4"/>
          </p:nvPr>
        </p:nvSpPr>
        <p:spPr/>
        <p:txBody>
          <a:bodyPr/>
          <a:p>
            <a:r>
              <a:t>Footer</a:t>
            </a:r>
          </a:p>
        </p:txBody>
      </p:sp>
    </p:spTree>
  </p:cSld>
</p:sldLayout>
</file>

<file path=ppt/slideLayouts/slideLayout1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8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84"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8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86"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4"/>
          </p:nvPr>
        </p:nvSpPr>
        <p:spPr/>
        <p:txBody>
          <a:bodyPr/>
          <a:p>
            <a:r>
              <a:t>Footer</a:t>
            </a:r>
          </a:p>
        </p:txBody>
      </p:sp>
    </p:spTree>
  </p:cSld>
</p:sldLayout>
</file>

<file path=ppt/slideLayouts/slideLayout1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8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88"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89"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90"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4"/>
          </p:nvPr>
        </p:nvSpPr>
        <p:spPr/>
        <p:txBody>
          <a:bodyPr/>
          <a:p>
            <a:r>
              <a:t>Footer</a:t>
            </a:r>
          </a:p>
        </p:txBody>
      </p:sp>
    </p:spTree>
  </p:cSld>
</p:sldLayout>
</file>

<file path=ppt/slideLayouts/slideLayout1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92"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93"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4"/>
          </p:nvPr>
        </p:nvSpPr>
        <p:spPr/>
        <p:txBody>
          <a:bodyPr/>
          <a:p>
            <a:r>
              <a:t>Footer</a:t>
            </a:r>
          </a:p>
        </p:txBody>
      </p:sp>
    </p:spTree>
  </p:cSld>
</p:sldLayout>
</file>

<file path=ppt/slideLayouts/slideLayout1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9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69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9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9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98"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4"/>
          </p:nvPr>
        </p:nvSpPr>
        <p:spPr/>
        <p:txBody>
          <a:bodyPr/>
          <a:p>
            <a:r>
              <a:t>Footer</a:t>
            </a:r>
          </a:p>
        </p:txBody>
      </p:sp>
    </p:spTree>
  </p:cSld>
</p:sldLayout>
</file>

<file path=ppt/slideLayouts/slideLayout1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00"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1"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2"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3"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4"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05"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4"/>
          </p:nvPr>
        </p:nvSpPr>
        <p:spPr/>
        <p:txBody>
          <a:bodyPr/>
          <a:p>
            <a:r>
              <a:t>Footer</a:t>
            </a:r>
          </a:p>
        </p:txBody>
      </p:sp>
    </p:spTree>
  </p:cSld>
</p:sldLayout>
</file>

<file path=ppt/slideLayouts/slideLayout1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Tree>
  </p:cSld>
</p:sldLayout>
</file>

<file path=ppt/slideLayouts/slideLayout1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15"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16"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Tree>
  </p:cSld>
</p:sldLayout>
</file>

<file path=ppt/slideLayouts/slideLayout1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1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18"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5"/>
          </p:nvPr>
        </p:nvSpPr>
        <p:spPr/>
        <p:txBody>
          <a:bodyPr/>
          <a:p>
            <a:r>
              <a:t>Footer</a:t>
            </a:r>
          </a:p>
        </p:txBody>
      </p:sp>
    </p:spTree>
  </p:cSld>
</p:sldLayout>
</file>

<file path=ppt/slideLayouts/slideLayout1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1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20"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2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5"/>
          </p:nvPr>
        </p:nvSpPr>
        <p:spPr/>
        <p:txBody>
          <a:bodyPr/>
          <a:p>
            <a:r>
              <a:t>Footer</a:t>
            </a:r>
          </a:p>
        </p:txBody>
      </p:sp>
    </p:spTree>
  </p:cSld>
</p:sldLayout>
</file>

<file path=ppt/slideLayouts/slideLayout1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2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5"/>
          </p:nvPr>
        </p:nvSpPr>
        <p:spPr/>
        <p:txBody>
          <a:bodyPr/>
          <a:p>
            <a:r>
              <a:t>Footer</a:t>
            </a:r>
          </a:p>
        </p:txBody>
      </p:sp>
    </p:spTree>
  </p:cSld>
</p:sldLayout>
</file>

<file path=ppt/slideLayouts/slideLayout1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23"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Tree>
  </p:cSld>
</p:sldLayout>
</file>

<file path=ppt/slideLayouts/slideLayout1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2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2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2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2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5"/>
          </p:nvPr>
        </p:nvSpPr>
        <p:spPr/>
        <p:txBody>
          <a:bodyPr/>
          <a:p>
            <a:r>
              <a:t>Footer</a:t>
            </a:r>
          </a:p>
        </p:txBody>
      </p:sp>
    </p:spTree>
  </p:cSld>
</p:sldLayout>
</file>

<file path=ppt/slideLayouts/slideLayout2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28"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29"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30"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31"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5"/>
          </p:nvPr>
        </p:nvSpPr>
        <p:spPr/>
        <p:txBody>
          <a:bodyPr/>
          <a:p>
            <a:r>
              <a:t>Footer</a:t>
            </a:r>
          </a:p>
        </p:txBody>
      </p:sp>
    </p:spTree>
  </p:cSld>
</p:sldLayout>
</file>

<file path=ppt/slideLayouts/slideLayout2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3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33"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34"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35"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5"/>
          </p:nvPr>
        </p:nvSpPr>
        <p:spPr/>
        <p:txBody>
          <a:bodyPr/>
          <a:p>
            <a:r>
              <a:t>Footer</a:t>
            </a:r>
          </a:p>
        </p:txBody>
      </p:sp>
    </p:spTree>
  </p:cSld>
</p:sldLayout>
</file>

<file path=ppt/slideLayouts/slideLayout2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37"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38"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5"/>
          </p:nvPr>
        </p:nvSpPr>
        <p:spPr/>
        <p:txBody>
          <a:bodyPr/>
          <a:p>
            <a:r>
              <a:t>Footer</a:t>
            </a:r>
          </a:p>
        </p:txBody>
      </p:sp>
    </p:spTree>
  </p:cSld>
</p:sldLayout>
</file>

<file path=ppt/slideLayouts/slideLayout2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3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4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1"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3"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5"/>
          </p:nvPr>
        </p:nvSpPr>
        <p:spPr/>
        <p:txBody>
          <a:bodyPr/>
          <a:p>
            <a:r>
              <a:t>Footer</a:t>
            </a:r>
          </a:p>
        </p:txBody>
      </p:sp>
    </p:spTree>
  </p:cSld>
</p:sldLayout>
</file>

<file path=ppt/slideLayouts/slideLayout2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4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45"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6"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7"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8"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49"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50"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5"/>
          </p:nvPr>
        </p:nvSpPr>
        <p:spPr/>
        <p:txBody>
          <a:bodyPr/>
          <a:p>
            <a:r>
              <a:t>Footer</a:t>
            </a:r>
          </a:p>
        </p:txBody>
      </p:sp>
    </p:spTree>
  </p:cSld>
</p:sldLayout>
</file>

<file path=ppt/slideLayouts/slideLayout2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Tree>
  </p:cSld>
</p:sldLayout>
</file>

<file path=ppt/slideLayouts/slideLayout2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60"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61" name="PlaceHolder 2"/>
          <p:cNvSpPr>
            <a:spLocks noGrp="1"/>
          </p:cNvSpPr>
          <p:nvPr>
            <p:ph type="subTitle"/>
          </p:nvPr>
        </p:nvSpPr>
        <p:spPr>
          <a:xfrm>
            <a:off x="2165760" y="1769040"/>
            <a:ext cx="7205760" cy="438480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6"/>
          </p:nvPr>
        </p:nvSpPr>
        <p:spPr/>
        <p:txBody>
          <a:bodyPr/>
          <a:p>
            <a:r>
              <a:t>Footer</a:t>
            </a:r>
          </a:p>
        </p:txBody>
      </p:sp>
    </p:spTree>
  </p:cSld>
</p:sldLayout>
</file>

<file path=ppt/slideLayouts/slideLayout2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6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63" name="PlaceHolder 2"/>
          <p:cNvSpPr>
            <a:spLocks noGrp="1"/>
          </p:cNvSpPr>
          <p:nvPr>
            <p:ph/>
          </p:nvPr>
        </p:nvSpPr>
        <p:spPr>
          <a:xfrm>
            <a:off x="2165760" y="1769040"/>
            <a:ext cx="720576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4" name="PlaceHolder 3"/>
          <p:cNvSpPr>
            <a:spLocks noGrp="1"/>
          </p:cNvSpPr>
          <p:nvPr>
            <p:ph type="ftr" idx="26"/>
          </p:nvPr>
        </p:nvSpPr>
        <p:spPr/>
        <p:txBody>
          <a:bodyPr/>
          <a:p>
            <a:r>
              <a:t>Footer</a:t>
            </a:r>
          </a:p>
        </p:txBody>
      </p:sp>
    </p:spTree>
  </p:cSld>
</p:sldLayout>
</file>

<file path=ppt/slideLayouts/slideLayout2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6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65"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66"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6"/>
          </p:nvPr>
        </p:nvSpPr>
        <p:spPr/>
        <p:txBody>
          <a:bodyPr/>
          <a:p>
            <a:r>
              <a:t>Footer</a:t>
            </a:r>
          </a:p>
        </p:txBody>
      </p:sp>
    </p:spTree>
  </p:cSld>
</p:sldLayout>
</file>

<file path=ppt/slideLayouts/slideLayout2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6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3" name="PlaceHolder 2"/>
          <p:cNvSpPr>
            <a:spLocks noGrp="1"/>
          </p:cNvSpPr>
          <p:nvPr>
            <p:ph type="ftr" idx="26"/>
          </p:nvPr>
        </p:nvSpPr>
        <p:spPr/>
        <p:txBody>
          <a:bodyPr/>
          <a:p>
            <a:r>
              <a:t>Footer</a:t>
            </a:r>
          </a:p>
        </p:txBody>
      </p:sp>
    </p:spTree>
  </p:cSld>
</p:sldLayout>
</file>

<file path=ppt/slideLayouts/slideLayout2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68" name="PlaceHolder 1"/>
          <p:cNvSpPr>
            <a:spLocks noGrp="1"/>
          </p:cNvSpPr>
          <p:nvPr>
            <p:ph type="subTitle"/>
          </p:nvPr>
        </p:nvSpPr>
        <p:spPr>
          <a:xfrm>
            <a:off x="3943800" y="300960"/>
            <a:ext cx="5631840" cy="250956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
        <p:nvSpPr>
          <p:cNvPr id="3" name="PlaceHolder 2"/>
          <p:cNvSpPr>
            <a:spLocks noGrp="1"/>
          </p:cNvSpPr>
          <p:nvPr>
            <p:ph type="ftr" idx="26"/>
          </p:nvPr>
        </p:nvSpPr>
        <p:spPr/>
        <p:txBody>
          <a:bodyPr/>
          <a:p>
            <a:r>
              <a:t>Footer</a:t>
            </a:r>
          </a:p>
        </p:txBody>
      </p:sp>
    </p:spTree>
  </p:cSld>
</p:sldLayout>
</file>

<file path=ppt/slideLayouts/slideLayout2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6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70"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1" name="PlaceHolder 3"/>
          <p:cNvSpPr>
            <a:spLocks noGrp="1"/>
          </p:cNvSpPr>
          <p:nvPr>
            <p:ph/>
          </p:nvPr>
        </p:nvSpPr>
        <p:spPr>
          <a:xfrm>
            <a:off x="585792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2"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6"/>
          </p:nvPr>
        </p:nvSpPr>
        <p:spPr/>
        <p:txBody>
          <a:bodyPr/>
          <a:p>
            <a:r>
              <a:t>Footer</a:t>
            </a:r>
          </a:p>
        </p:txBody>
      </p:sp>
    </p:spTree>
  </p:cSld>
</p:sldLayout>
</file>

<file path=ppt/slideLayouts/slideLayout2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7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74" name="PlaceHolder 2"/>
          <p:cNvSpPr>
            <a:spLocks noGrp="1"/>
          </p:cNvSpPr>
          <p:nvPr>
            <p:ph/>
          </p:nvPr>
        </p:nvSpPr>
        <p:spPr>
          <a:xfrm>
            <a:off x="2165760" y="1769040"/>
            <a:ext cx="3516120" cy="438480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5"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6" name="PlaceHolder 4"/>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6"/>
          </p:nvPr>
        </p:nvSpPr>
        <p:spPr/>
        <p:txBody>
          <a:bodyPr/>
          <a:p>
            <a:r>
              <a:t>Footer</a:t>
            </a:r>
          </a:p>
        </p:txBody>
      </p:sp>
    </p:spTree>
  </p:cSld>
</p:sldLayout>
</file>

<file path=ppt/slideLayouts/slideLayout2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7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78"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79"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0" name="PlaceHolder 4"/>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6" name="PlaceHolder 5"/>
          <p:cNvSpPr>
            <a:spLocks noGrp="1"/>
          </p:cNvSpPr>
          <p:nvPr>
            <p:ph type="ftr" idx="26"/>
          </p:nvPr>
        </p:nvSpPr>
        <p:spPr/>
        <p:txBody>
          <a:bodyPr/>
          <a:p>
            <a:r>
              <a:t>Footer</a:t>
            </a:r>
          </a:p>
        </p:txBody>
      </p:sp>
    </p:spTree>
  </p:cSld>
</p:sldLayout>
</file>

<file path=ppt/slideLayouts/slideLayout2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8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82" name="PlaceHolder 2"/>
          <p:cNvSpPr>
            <a:spLocks noGrp="1"/>
          </p:cNvSpPr>
          <p:nvPr>
            <p:ph/>
          </p:nvPr>
        </p:nvSpPr>
        <p:spPr>
          <a:xfrm>
            <a:off x="2165760" y="176904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3" name="PlaceHolder 3"/>
          <p:cNvSpPr>
            <a:spLocks noGrp="1"/>
          </p:cNvSpPr>
          <p:nvPr>
            <p:ph/>
          </p:nvPr>
        </p:nvSpPr>
        <p:spPr>
          <a:xfrm>
            <a:off x="2165760" y="4059360"/>
            <a:ext cx="720576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5" name="PlaceHolder 4"/>
          <p:cNvSpPr>
            <a:spLocks noGrp="1"/>
          </p:cNvSpPr>
          <p:nvPr>
            <p:ph type="ftr" idx="26"/>
          </p:nvPr>
        </p:nvSpPr>
        <p:spPr/>
        <p:txBody>
          <a:bodyPr/>
          <a:p>
            <a:r>
              <a:t>Footer</a:t>
            </a:r>
          </a:p>
        </p:txBody>
      </p:sp>
    </p:spTree>
  </p:cSld>
</p:sldLayout>
</file>

<file path=ppt/slideLayouts/slideLayout2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4"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85" name="PlaceHolder 2"/>
          <p:cNvSpPr>
            <a:spLocks noGrp="1"/>
          </p:cNvSpPr>
          <p:nvPr>
            <p:ph/>
          </p:nvPr>
        </p:nvSpPr>
        <p:spPr>
          <a:xfrm>
            <a:off x="216576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6" name="PlaceHolder 3"/>
          <p:cNvSpPr>
            <a:spLocks noGrp="1"/>
          </p:cNvSpPr>
          <p:nvPr>
            <p:ph/>
          </p:nvPr>
        </p:nvSpPr>
        <p:spPr>
          <a:xfrm>
            <a:off x="5857920" y="176904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7" name="PlaceHolder 4"/>
          <p:cNvSpPr>
            <a:spLocks noGrp="1"/>
          </p:cNvSpPr>
          <p:nvPr>
            <p:ph/>
          </p:nvPr>
        </p:nvSpPr>
        <p:spPr>
          <a:xfrm>
            <a:off x="216576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88" name="PlaceHolder 5"/>
          <p:cNvSpPr>
            <a:spLocks noGrp="1"/>
          </p:cNvSpPr>
          <p:nvPr>
            <p:ph/>
          </p:nvPr>
        </p:nvSpPr>
        <p:spPr>
          <a:xfrm>
            <a:off x="5857920" y="4059360"/>
            <a:ext cx="351612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 name="PlaceHolder 6"/>
          <p:cNvSpPr>
            <a:spLocks noGrp="1"/>
          </p:cNvSpPr>
          <p:nvPr>
            <p:ph type="ftr" idx="26"/>
          </p:nvPr>
        </p:nvSpPr>
        <p:spPr/>
        <p:txBody>
          <a:bodyPr/>
          <a:p>
            <a:r>
              <a:t>Footer</a:t>
            </a:r>
          </a:p>
        </p:txBody>
      </p:sp>
    </p:spTree>
  </p:cSld>
</p:sldLayout>
</file>

<file path=ppt/slideLayouts/slideLayout2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89"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endParaRPr b="0" lang="fr-FR" sz="2200" spc="-1" strike="noStrike">
              <a:solidFill>
                <a:srgbClr val="333366"/>
              </a:solidFill>
              <a:latin typeface="Arial"/>
            </a:endParaRPr>
          </a:p>
        </p:txBody>
      </p:sp>
      <p:sp>
        <p:nvSpPr>
          <p:cNvPr id="790" name="PlaceHolder 2"/>
          <p:cNvSpPr>
            <a:spLocks noGrp="1"/>
          </p:cNvSpPr>
          <p:nvPr>
            <p:ph/>
          </p:nvPr>
        </p:nvSpPr>
        <p:spPr>
          <a:xfrm>
            <a:off x="21657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1" name="PlaceHolder 3"/>
          <p:cNvSpPr>
            <a:spLocks noGrp="1"/>
          </p:cNvSpPr>
          <p:nvPr>
            <p:ph/>
          </p:nvPr>
        </p:nvSpPr>
        <p:spPr>
          <a:xfrm>
            <a:off x="460188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2" name="PlaceHolder 4"/>
          <p:cNvSpPr>
            <a:spLocks noGrp="1"/>
          </p:cNvSpPr>
          <p:nvPr>
            <p:ph/>
          </p:nvPr>
        </p:nvSpPr>
        <p:spPr>
          <a:xfrm>
            <a:off x="7038360" y="176904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3" name="PlaceHolder 5"/>
          <p:cNvSpPr>
            <a:spLocks noGrp="1"/>
          </p:cNvSpPr>
          <p:nvPr>
            <p:ph/>
          </p:nvPr>
        </p:nvSpPr>
        <p:spPr>
          <a:xfrm>
            <a:off x="21657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4" name="PlaceHolder 6"/>
          <p:cNvSpPr>
            <a:spLocks noGrp="1"/>
          </p:cNvSpPr>
          <p:nvPr>
            <p:ph/>
          </p:nvPr>
        </p:nvSpPr>
        <p:spPr>
          <a:xfrm>
            <a:off x="460188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795" name="PlaceHolder 7"/>
          <p:cNvSpPr>
            <a:spLocks noGrp="1"/>
          </p:cNvSpPr>
          <p:nvPr>
            <p:ph/>
          </p:nvPr>
        </p:nvSpPr>
        <p:spPr>
          <a:xfrm>
            <a:off x="7038360" y="4059360"/>
            <a:ext cx="2319840" cy="2091240"/>
          </a:xfrm>
          <a:prstGeom prst="rect">
            <a:avLst/>
          </a:prstGeom>
          <a:noFill/>
          <a:ln w="0">
            <a:noFill/>
          </a:ln>
        </p:spPr>
        <p:txBody>
          <a:bodyPr lIns="0" rIns="0" tIns="0" bIns="0" anchor="t">
            <a:noAutofit/>
          </a:bodyPr>
          <a:p>
            <a:pPr indent="0">
              <a:spcAft>
                <a:spcPts val="768"/>
              </a:spcAft>
              <a:buNone/>
            </a:pPr>
            <a:endParaRPr b="0" lang="fr-FR" sz="2400" spc="-1" strike="noStrike">
              <a:solidFill>
                <a:srgbClr val="333366"/>
              </a:solidFill>
              <a:latin typeface="Arial"/>
            </a:endParaRPr>
          </a:p>
        </p:txBody>
      </p:sp>
      <p:sp>
        <p:nvSpPr>
          <p:cNvPr id="9" name="PlaceHolder 8"/>
          <p:cNvSpPr>
            <a:spLocks noGrp="1"/>
          </p:cNvSpPr>
          <p:nvPr>
            <p:ph type="ftr" idx="26"/>
          </p:nvPr>
        </p:nvSpPr>
        <p:spPr/>
        <p:txBody>
          <a:bodyPr/>
          <a:p>
            <a:r>
              <a:t>Footer</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3.xml"/><Relationship Id="rId8" Type="http://schemas.openxmlformats.org/officeDocument/2006/relationships/slideLayout" Target="../slideLayouts/slideLayout14.xml"/><Relationship Id="rId9" Type="http://schemas.openxmlformats.org/officeDocument/2006/relationships/slideLayout" Target="../slideLayouts/slideLayout15.xml"/><Relationship Id="rId10" Type="http://schemas.openxmlformats.org/officeDocument/2006/relationships/slideLayout" Target="../slideLayouts/slideLayout16.xml"/><Relationship Id="rId11" Type="http://schemas.openxmlformats.org/officeDocument/2006/relationships/slideLayout" Target="../slideLayouts/slideLayout17.xml"/><Relationship Id="rId12" Type="http://schemas.openxmlformats.org/officeDocument/2006/relationships/slideLayout" Target="../slideLayouts/slideLayout18.xml"/><Relationship Id="rId13" Type="http://schemas.openxmlformats.org/officeDocument/2006/relationships/slideLayout" Target="../slideLayouts/slideLayout19.xml"/><Relationship Id="rId14" Type="http://schemas.openxmlformats.org/officeDocument/2006/relationships/slideLayout" Target="../slideLayouts/slideLayout20.xml"/><Relationship Id="rId15" Type="http://schemas.openxmlformats.org/officeDocument/2006/relationships/slideLayout" Target="../slideLayouts/slideLayout21.xml"/><Relationship Id="rId16" Type="http://schemas.openxmlformats.org/officeDocument/2006/relationships/slideLayout" Target="../slideLayouts/slideLayout22.xml"/><Relationship Id="rId17" Type="http://schemas.openxmlformats.org/officeDocument/2006/relationships/slideLayout" Target="../slideLayouts/slideLayout23.xml"/><Relationship Id="rId18"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 Id="rId11" Type="http://schemas.openxmlformats.org/officeDocument/2006/relationships/slideLayout" Target="../slideLayouts/slideLayout29.xml"/><Relationship Id="rId12" Type="http://schemas.openxmlformats.org/officeDocument/2006/relationships/slideLayout" Target="../slideLayouts/slideLayout30.xml"/><Relationship Id="rId13" Type="http://schemas.openxmlformats.org/officeDocument/2006/relationships/slideLayout" Target="../slideLayouts/slideLayout31.xml"/><Relationship Id="rId14" Type="http://schemas.openxmlformats.org/officeDocument/2006/relationships/slideLayout" Target="../slideLayouts/slideLayout32.xml"/><Relationship Id="rId15" Type="http://schemas.openxmlformats.org/officeDocument/2006/relationships/slideLayout" Target="../slideLayouts/slideLayout33.xml"/><Relationship Id="rId16" Type="http://schemas.openxmlformats.org/officeDocument/2006/relationships/slideLayout" Target="../slideLayouts/slideLayout34.xml"/><Relationship Id="rId17" Type="http://schemas.openxmlformats.org/officeDocument/2006/relationships/slideLayout" Target="../slideLayouts/slideLayout35.xml"/><Relationship Id="rId18"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37.xml"/><Relationship Id="rId8" Type="http://schemas.openxmlformats.org/officeDocument/2006/relationships/slideLayout" Target="../slideLayouts/slideLayout38.xml"/><Relationship Id="rId9" Type="http://schemas.openxmlformats.org/officeDocument/2006/relationships/slideLayout" Target="../slideLayouts/slideLayout39.xml"/><Relationship Id="rId10" Type="http://schemas.openxmlformats.org/officeDocument/2006/relationships/slideLayout" Target="../slideLayouts/slideLayout40.xml"/><Relationship Id="rId11" Type="http://schemas.openxmlformats.org/officeDocument/2006/relationships/slideLayout" Target="../slideLayouts/slideLayout41.xml"/><Relationship Id="rId12" Type="http://schemas.openxmlformats.org/officeDocument/2006/relationships/slideLayout" Target="../slideLayouts/slideLayout42.xml"/><Relationship Id="rId13" Type="http://schemas.openxmlformats.org/officeDocument/2006/relationships/slideLayout" Target="../slideLayouts/slideLayout43.xml"/><Relationship Id="rId14" Type="http://schemas.openxmlformats.org/officeDocument/2006/relationships/slideLayout" Target="../slideLayouts/slideLayout44.xml"/><Relationship Id="rId15" Type="http://schemas.openxmlformats.org/officeDocument/2006/relationships/slideLayout" Target="../slideLayouts/slideLayout45.xml"/><Relationship Id="rId16" Type="http://schemas.openxmlformats.org/officeDocument/2006/relationships/slideLayout" Target="../slideLayouts/slideLayout46.xml"/><Relationship Id="rId17" Type="http://schemas.openxmlformats.org/officeDocument/2006/relationships/slideLayout" Target="../slideLayouts/slideLayout47.xml"/><Relationship Id="rId18"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slideLayout" Target="../slideLayouts/slideLayout56.xml"/><Relationship Id="rId15" Type="http://schemas.openxmlformats.org/officeDocument/2006/relationships/slideLayout" Target="../slideLayouts/slideLayout57.xml"/><Relationship Id="rId16" Type="http://schemas.openxmlformats.org/officeDocument/2006/relationships/slideLayout" Target="../slideLayouts/slideLayout58.xml"/><Relationship Id="rId17" Type="http://schemas.openxmlformats.org/officeDocument/2006/relationships/slideLayout" Target="../slideLayouts/slideLayout59.xml"/><Relationship Id="rId18"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61.xml"/><Relationship Id="rId8" Type="http://schemas.openxmlformats.org/officeDocument/2006/relationships/slideLayout" Target="../slideLayouts/slideLayout62.xml"/><Relationship Id="rId9" Type="http://schemas.openxmlformats.org/officeDocument/2006/relationships/slideLayout" Target="../slideLayouts/slideLayout63.xml"/><Relationship Id="rId10" Type="http://schemas.openxmlformats.org/officeDocument/2006/relationships/slideLayout" Target="../slideLayouts/slideLayout64.xml"/><Relationship Id="rId11" Type="http://schemas.openxmlformats.org/officeDocument/2006/relationships/slideLayout" Target="../slideLayouts/slideLayout65.xml"/><Relationship Id="rId12" Type="http://schemas.openxmlformats.org/officeDocument/2006/relationships/slideLayout" Target="../slideLayouts/slideLayout66.xml"/><Relationship Id="rId13" Type="http://schemas.openxmlformats.org/officeDocument/2006/relationships/slideLayout" Target="../slideLayouts/slideLayout67.xml"/><Relationship Id="rId14" Type="http://schemas.openxmlformats.org/officeDocument/2006/relationships/slideLayout" Target="../slideLayouts/slideLayout68.xml"/><Relationship Id="rId15" Type="http://schemas.openxmlformats.org/officeDocument/2006/relationships/slideLayout" Target="../slideLayouts/slideLayout69.xml"/><Relationship Id="rId16" Type="http://schemas.openxmlformats.org/officeDocument/2006/relationships/slideLayout" Target="../slideLayouts/slideLayout70.xml"/><Relationship Id="rId17" Type="http://schemas.openxmlformats.org/officeDocument/2006/relationships/slideLayout" Target="../slideLayouts/slideLayout71.xml"/><Relationship Id="rId18"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 Id="rId11" Type="http://schemas.openxmlformats.org/officeDocument/2006/relationships/slideLayout" Target="../slideLayouts/slideLayout89.xml"/><Relationship Id="rId12" Type="http://schemas.openxmlformats.org/officeDocument/2006/relationships/slideLayout" Target="../slideLayouts/slideLayout90.xml"/><Relationship Id="rId13" Type="http://schemas.openxmlformats.org/officeDocument/2006/relationships/slideLayout" Target="../slideLayouts/slideLayout91.xml"/><Relationship Id="rId14" Type="http://schemas.openxmlformats.org/officeDocument/2006/relationships/slideLayout" Target="../slideLayouts/slideLayout92.xml"/><Relationship Id="rId15" Type="http://schemas.openxmlformats.org/officeDocument/2006/relationships/slideLayout" Target="../slideLayouts/slideLayout93.xml"/><Relationship Id="rId16" Type="http://schemas.openxmlformats.org/officeDocument/2006/relationships/slideLayout" Target="../slideLayouts/slideLayout94.xml"/><Relationship Id="rId17" Type="http://schemas.openxmlformats.org/officeDocument/2006/relationships/slideLayout" Target="../slideLayouts/slideLayout95.xml"/><Relationship Id="rId18"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slideLayout" Target="../slideLayouts/slideLayout97.xml"/><Relationship Id="rId8" Type="http://schemas.openxmlformats.org/officeDocument/2006/relationships/slideLayout" Target="../slideLayouts/slideLayout98.xml"/><Relationship Id="rId9" Type="http://schemas.openxmlformats.org/officeDocument/2006/relationships/slideLayout" Target="../slideLayouts/slideLayout99.xml"/><Relationship Id="rId10" Type="http://schemas.openxmlformats.org/officeDocument/2006/relationships/slideLayout" Target="../slideLayouts/slideLayout100.xml"/><Relationship Id="rId11" Type="http://schemas.openxmlformats.org/officeDocument/2006/relationships/slideLayout" Target="../slideLayouts/slideLayout101.xml"/><Relationship Id="rId12" Type="http://schemas.openxmlformats.org/officeDocument/2006/relationships/slideLayout" Target="../slideLayouts/slideLayout102.xml"/><Relationship Id="rId13" Type="http://schemas.openxmlformats.org/officeDocument/2006/relationships/slideLayout" Target="../slideLayouts/slideLayout103.xml"/><Relationship Id="rId14" Type="http://schemas.openxmlformats.org/officeDocument/2006/relationships/slideLayout" Target="../slideLayouts/slideLayout104.xml"/><Relationship Id="rId15" Type="http://schemas.openxmlformats.org/officeDocument/2006/relationships/slideLayout" Target="../slideLayouts/slideLayout105.xml"/><Relationship Id="rId16" Type="http://schemas.openxmlformats.org/officeDocument/2006/relationships/slideLayout" Target="../slideLayouts/slideLayout106.xml"/><Relationship Id="rId17" Type="http://schemas.openxmlformats.org/officeDocument/2006/relationships/slideLayout" Target="../slideLayouts/slideLayout107.xml"/><Relationship Id="rId18"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 Id="rId11" Type="http://schemas.openxmlformats.org/officeDocument/2006/relationships/slideLayout" Target="../slideLayouts/slideLayout113.xml"/><Relationship Id="rId12" Type="http://schemas.openxmlformats.org/officeDocument/2006/relationships/slideLayout" Target="../slideLayouts/slideLayout114.xml"/><Relationship Id="rId13" Type="http://schemas.openxmlformats.org/officeDocument/2006/relationships/slideLayout" Target="../slideLayouts/slideLayout115.xml"/><Relationship Id="rId14" Type="http://schemas.openxmlformats.org/officeDocument/2006/relationships/slideLayout" Target="../slideLayouts/slideLayout116.xml"/><Relationship Id="rId15" Type="http://schemas.openxmlformats.org/officeDocument/2006/relationships/slideLayout" Target="../slideLayouts/slideLayout117.xml"/><Relationship Id="rId16" Type="http://schemas.openxmlformats.org/officeDocument/2006/relationships/slideLayout" Target="../slideLayouts/slideLayout118.xml"/><Relationship Id="rId17" Type="http://schemas.openxmlformats.org/officeDocument/2006/relationships/slideLayout" Target="../slideLayouts/slideLayout119.xml"/><Relationship Id="rId18"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33.xml"/><Relationship Id="rId8" Type="http://schemas.openxmlformats.org/officeDocument/2006/relationships/slideLayout" Target="../slideLayouts/slideLayout134.xml"/><Relationship Id="rId9" Type="http://schemas.openxmlformats.org/officeDocument/2006/relationships/slideLayout" Target="../slideLayouts/slideLayout135.xml"/><Relationship Id="rId10" Type="http://schemas.openxmlformats.org/officeDocument/2006/relationships/slideLayout" Target="../slideLayouts/slideLayout136.xml"/><Relationship Id="rId11" Type="http://schemas.openxmlformats.org/officeDocument/2006/relationships/slideLayout" Target="../slideLayouts/slideLayout137.xml"/><Relationship Id="rId12" Type="http://schemas.openxmlformats.org/officeDocument/2006/relationships/slideLayout" Target="../slideLayouts/slideLayout138.xml"/><Relationship Id="rId13" Type="http://schemas.openxmlformats.org/officeDocument/2006/relationships/slideLayout" Target="../slideLayouts/slideLayout139.xml"/><Relationship Id="rId14" Type="http://schemas.openxmlformats.org/officeDocument/2006/relationships/slideLayout" Target="../slideLayouts/slideLayout140.xml"/><Relationship Id="rId15" Type="http://schemas.openxmlformats.org/officeDocument/2006/relationships/slideLayout" Target="../slideLayouts/slideLayout141.xml"/><Relationship Id="rId16" Type="http://schemas.openxmlformats.org/officeDocument/2006/relationships/slideLayout" Target="../slideLayouts/slideLayout142.xml"/><Relationship Id="rId17" Type="http://schemas.openxmlformats.org/officeDocument/2006/relationships/slideLayout" Target="../slideLayouts/slideLayout143.xml"/><Relationship Id="rId18"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45.xml"/><Relationship Id="rId8" Type="http://schemas.openxmlformats.org/officeDocument/2006/relationships/slideLayout" Target="../slideLayouts/slideLayout146.xml"/><Relationship Id="rId9" Type="http://schemas.openxmlformats.org/officeDocument/2006/relationships/slideLayout" Target="../slideLayouts/slideLayout147.xml"/><Relationship Id="rId10" Type="http://schemas.openxmlformats.org/officeDocument/2006/relationships/slideLayout" Target="../slideLayouts/slideLayout148.xml"/><Relationship Id="rId11" Type="http://schemas.openxmlformats.org/officeDocument/2006/relationships/slideLayout" Target="../slideLayouts/slideLayout149.xml"/><Relationship Id="rId12" Type="http://schemas.openxmlformats.org/officeDocument/2006/relationships/slideLayout" Target="../slideLayouts/slideLayout150.xml"/><Relationship Id="rId13" Type="http://schemas.openxmlformats.org/officeDocument/2006/relationships/slideLayout" Target="../slideLayouts/slideLayout151.xml"/><Relationship Id="rId14" Type="http://schemas.openxmlformats.org/officeDocument/2006/relationships/slideLayout" Target="../slideLayouts/slideLayout152.xml"/><Relationship Id="rId15" Type="http://schemas.openxmlformats.org/officeDocument/2006/relationships/slideLayout" Target="../slideLayouts/slideLayout153.xml"/><Relationship Id="rId16" Type="http://schemas.openxmlformats.org/officeDocument/2006/relationships/slideLayout" Target="../slideLayouts/slideLayout154.xml"/><Relationship Id="rId17" Type="http://schemas.openxmlformats.org/officeDocument/2006/relationships/slideLayout" Target="../slideLayouts/slideLayout155.xml"/><Relationship Id="rId18"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57.xml"/><Relationship Id="rId8" Type="http://schemas.openxmlformats.org/officeDocument/2006/relationships/slideLayout" Target="../slideLayouts/slideLayout158.xml"/><Relationship Id="rId9" Type="http://schemas.openxmlformats.org/officeDocument/2006/relationships/slideLayout" Target="../slideLayouts/slideLayout159.xml"/><Relationship Id="rId10" Type="http://schemas.openxmlformats.org/officeDocument/2006/relationships/slideLayout" Target="../slideLayouts/slideLayout160.xml"/><Relationship Id="rId11" Type="http://schemas.openxmlformats.org/officeDocument/2006/relationships/slideLayout" Target="../slideLayouts/slideLayout161.xml"/><Relationship Id="rId12" Type="http://schemas.openxmlformats.org/officeDocument/2006/relationships/slideLayout" Target="../slideLayouts/slideLayout162.xml"/><Relationship Id="rId13" Type="http://schemas.openxmlformats.org/officeDocument/2006/relationships/slideLayout" Target="../slideLayouts/slideLayout163.xml"/><Relationship Id="rId14" Type="http://schemas.openxmlformats.org/officeDocument/2006/relationships/slideLayout" Target="../slideLayouts/slideLayout164.xml"/><Relationship Id="rId15" Type="http://schemas.openxmlformats.org/officeDocument/2006/relationships/slideLayout" Target="../slideLayouts/slideLayout165.xml"/><Relationship Id="rId16" Type="http://schemas.openxmlformats.org/officeDocument/2006/relationships/slideLayout" Target="../slideLayouts/slideLayout166.xml"/><Relationship Id="rId17" Type="http://schemas.openxmlformats.org/officeDocument/2006/relationships/slideLayout" Target="../slideLayouts/slideLayout167.xml"/><Relationship Id="rId18" Type="http://schemas.openxmlformats.org/officeDocument/2006/relationships/slideLayout" Target="../slideLayouts/slideLayout168.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69.xml"/><Relationship Id="rId8" Type="http://schemas.openxmlformats.org/officeDocument/2006/relationships/slideLayout" Target="../slideLayouts/slideLayout170.xml"/><Relationship Id="rId9" Type="http://schemas.openxmlformats.org/officeDocument/2006/relationships/slideLayout" Target="../slideLayouts/slideLayout171.xml"/><Relationship Id="rId10" Type="http://schemas.openxmlformats.org/officeDocument/2006/relationships/slideLayout" Target="../slideLayouts/slideLayout172.xml"/><Relationship Id="rId11" Type="http://schemas.openxmlformats.org/officeDocument/2006/relationships/slideLayout" Target="../slideLayouts/slideLayout173.xml"/><Relationship Id="rId12" Type="http://schemas.openxmlformats.org/officeDocument/2006/relationships/slideLayout" Target="../slideLayouts/slideLayout174.xml"/><Relationship Id="rId13" Type="http://schemas.openxmlformats.org/officeDocument/2006/relationships/slideLayout" Target="../slideLayouts/slideLayout175.xml"/><Relationship Id="rId14" Type="http://schemas.openxmlformats.org/officeDocument/2006/relationships/slideLayout" Target="../slideLayouts/slideLayout176.xml"/><Relationship Id="rId15" Type="http://schemas.openxmlformats.org/officeDocument/2006/relationships/slideLayout" Target="../slideLayouts/slideLayout177.xml"/><Relationship Id="rId16" Type="http://schemas.openxmlformats.org/officeDocument/2006/relationships/slideLayout" Target="../slideLayouts/slideLayout178.xml"/><Relationship Id="rId17" Type="http://schemas.openxmlformats.org/officeDocument/2006/relationships/slideLayout" Target="../slideLayouts/slideLayout179.xml"/><Relationship Id="rId18" Type="http://schemas.openxmlformats.org/officeDocument/2006/relationships/slideLayout" Target="../slideLayouts/slideLayout180.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81.xml"/><Relationship Id="rId8" Type="http://schemas.openxmlformats.org/officeDocument/2006/relationships/slideLayout" Target="../slideLayouts/slideLayout182.xml"/><Relationship Id="rId9" Type="http://schemas.openxmlformats.org/officeDocument/2006/relationships/slideLayout" Target="../slideLayouts/slideLayout183.xml"/><Relationship Id="rId10" Type="http://schemas.openxmlformats.org/officeDocument/2006/relationships/slideLayout" Target="../slideLayouts/slideLayout184.xml"/><Relationship Id="rId11" Type="http://schemas.openxmlformats.org/officeDocument/2006/relationships/slideLayout" Target="../slideLayouts/slideLayout185.xml"/><Relationship Id="rId12" Type="http://schemas.openxmlformats.org/officeDocument/2006/relationships/slideLayout" Target="../slideLayouts/slideLayout186.xml"/><Relationship Id="rId13" Type="http://schemas.openxmlformats.org/officeDocument/2006/relationships/slideLayout" Target="../slideLayouts/slideLayout187.xml"/><Relationship Id="rId14" Type="http://schemas.openxmlformats.org/officeDocument/2006/relationships/slideLayout" Target="../slideLayouts/slideLayout188.xml"/><Relationship Id="rId15" Type="http://schemas.openxmlformats.org/officeDocument/2006/relationships/slideLayout" Target="../slideLayouts/slideLayout189.xml"/><Relationship Id="rId16" Type="http://schemas.openxmlformats.org/officeDocument/2006/relationships/slideLayout" Target="../slideLayouts/slideLayout190.xml"/><Relationship Id="rId17" Type="http://schemas.openxmlformats.org/officeDocument/2006/relationships/slideLayout" Target="../slideLayouts/slideLayout191.xml"/><Relationship Id="rId18" Type="http://schemas.openxmlformats.org/officeDocument/2006/relationships/slideLayout" Target="../slideLayouts/slideLayout192.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193.xml"/><Relationship Id="rId8" Type="http://schemas.openxmlformats.org/officeDocument/2006/relationships/slideLayout" Target="../slideLayouts/slideLayout194.xml"/><Relationship Id="rId9" Type="http://schemas.openxmlformats.org/officeDocument/2006/relationships/slideLayout" Target="../slideLayouts/slideLayout195.xml"/><Relationship Id="rId10" Type="http://schemas.openxmlformats.org/officeDocument/2006/relationships/slideLayout" Target="../slideLayouts/slideLayout196.xml"/><Relationship Id="rId11" Type="http://schemas.openxmlformats.org/officeDocument/2006/relationships/slideLayout" Target="../slideLayouts/slideLayout197.xml"/><Relationship Id="rId12" Type="http://schemas.openxmlformats.org/officeDocument/2006/relationships/slideLayout" Target="../slideLayouts/slideLayout198.xml"/><Relationship Id="rId13" Type="http://schemas.openxmlformats.org/officeDocument/2006/relationships/slideLayout" Target="../slideLayouts/slideLayout199.xml"/><Relationship Id="rId14" Type="http://schemas.openxmlformats.org/officeDocument/2006/relationships/slideLayout" Target="../slideLayouts/slideLayout200.xml"/><Relationship Id="rId15" Type="http://schemas.openxmlformats.org/officeDocument/2006/relationships/slideLayout" Target="../slideLayouts/slideLayout201.xml"/><Relationship Id="rId16" Type="http://schemas.openxmlformats.org/officeDocument/2006/relationships/slideLayout" Target="../slideLayouts/slideLayout202.xml"/><Relationship Id="rId17" Type="http://schemas.openxmlformats.org/officeDocument/2006/relationships/slideLayout" Target="../slideLayouts/slideLayout203.xml"/><Relationship Id="rId18" Type="http://schemas.openxmlformats.org/officeDocument/2006/relationships/slideLayout" Target="../slideLayouts/slideLayout204.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 Id="rId11" Type="http://schemas.openxmlformats.org/officeDocument/2006/relationships/slideLayout" Target="../slideLayouts/slideLayout209.xml"/><Relationship Id="rId12" Type="http://schemas.openxmlformats.org/officeDocument/2006/relationships/slideLayout" Target="../slideLayouts/slideLayout210.xml"/><Relationship Id="rId13" Type="http://schemas.openxmlformats.org/officeDocument/2006/relationships/slideLayout" Target="../slideLayouts/slideLayout211.xml"/><Relationship Id="rId14" Type="http://schemas.openxmlformats.org/officeDocument/2006/relationships/slideLayout" Target="../slideLayouts/slideLayout212.xml"/><Relationship Id="rId15" Type="http://schemas.openxmlformats.org/officeDocument/2006/relationships/slideLayout" Target="../slideLayouts/slideLayout213.xml"/><Relationship Id="rId16" Type="http://schemas.openxmlformats.org/officeDocument/2006/relationships/slideLayout" Target="../slideLayouts/slideLayout214.xml"/><Relationship Id="rId17" Type="http://schemas.openxmlformats.org/officeDocument/2006/relationships/slideLayout" Target="../slideLayouts/slideLayout215.xml"/><Relationship Id="rId18" Type="http://schemas.openxmlformats.org/officeDocument/2006/relationships/slideLayout" Target="../slideLayouts/slideLayout2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a:noFill/>
          <a:ln w="0">
            <a:noFill/>
          </a:ln>
        </p:spPr>
        <p:txBody>
          <a:bodyPr lIns="0" rIns="0" tIns="0" bIns="0" anchor="ctr">
            <a:noAutofit/>
          </a:bodyPr>
          <a:p>
            <a:pPr indent="0" algn="ctr">
              <a:buNone/>
            </a:pPr>
            <a:r>
              <a:rPr b="0" lang="zxx" sz="4400" spc="-1" strike="noStrike">
                <a:solidFill>
                  <a:srgbClr val="000000"/>
                </a:solidFill>
                <a:latin typeface="Arial"/>
              </a:rPr>
              <a:t>Cliquez pour éditer le format du texte-titre</a:t>
            </a:r>
            <a:endParaRPr b="0" lang="zxx" sz="4400" spc="-1" strike="noStrike">
              <a:solidFill>
                <a:srgbClr val="000000"/>
              </a:solidFill>
              <a:latin typeface="Arial"/>
            </a:endParaRPr>
          </a:p>
        </p:txBody>
      </p:sp>
      <p:sp>
        <p:nvSpPr>
          <p:cNvPr id="1" name="PlaceHolder 2"/>
          <p:cNvSpPr>
            <a:spLocks noGrp="1"/>
          </p:cNvSpPr>
          <p:nvPr>
            <p:ph type="body"/>
          </p:nvPr>
        </p:nvSpPr>
        <p:spPr>
          <a:xfrm>
            <a:off x="504000" y="1769040"/>
            <a:ext cx="9071640" cy="4384800"/>
          </a:xfrm>
          <a:prstGeom prst="rect">
            <a:avLst/>
          </a:prstGeom>
          <a:noFill/>
          <a:ln w="0">
            <a:noFill/>
          </a:ln>
        </p:spPr>
        <p:txBody>
          <a:bodyPr lIns="0" rIns="0" tIns="0" bIns="0" anchor="t">
            <a:noAutofit/>
          </a:bodyPr>
          <a:p>
            <a:pPr marL="432000" indent="-324000">
              <a:spcAft>
                <a:spcPts val="1417"/>
              </a:spcAft>
              <a:buClr>
                <a:srgbClr val="000000"/>
              </a:buClr>
              <a:buSzPct val="45000"/>
              <a:buFont typeface="Wingdings" charset="2"/>
              <a:buChar char=""/>
            </a:pPr>
            <a:r>
              <a:rPr b="0" lang="zxx" sz="3200" spc="-1" strike="noStrike">
                <a:solidFill>
                  <a:srgbClr val="000000"/>
                </a:solidFill>
                <a:latin typeface="Arial"/>
              </a:rPr>
              <a:t>Cliquez pour éditer le format du plan de texte</a:t>
            </a:r>
            <a:endParaRPr b="0" lang="zxx" sz="3200" spc="-1" strike="noStrike">
              <a:solidFill>
                <a:srgbClr val="000000"/>
              </a:solidFill>
              <a:latin typeface="Arial"/>
            </a:endParaRPr>
          </a:p>
          <a:p>
            <a:pPr lvl="1" marL="864000" indent="-324000">
              <a:spcAft>
                <a:spcPts val="1134"/>
              </a:spcAft>
              <a:buClr>
                <a:srgbClr val="000000"/>
              </a:buClr>
              <a:buSzPct val="45000"/>
              <a:buFont typeface="Wingdings" charset="2"/>
              <a:buChar char=""/>
            </a:pPr>
            <a:r>
              <a:rPr b="0" lang="zxx" sz="2800" spc="-1" strike="noStrike">
                <a:solidFill>
                  <a:srgbClr val="000000"/>
                </a:solidFill>
                <a:latin typeface="Arial"/>
              </a:rPr>
              <a:t>Second niveau de plan</a:t>
            </a:r>
            <a:endParaRPr b="0" lang="zxx" sz="2800" spc="-1" strike="noStrike">
              <a:solidFill>
                <a:srgbClr val="000000"/>
              </a:solidFill>
              <a:latin typeface="Arial"/>
            </a:endParaRPr>
          </a:p>
          <a:p>
            <a:pPr lvl="2" marL="1296000" indent="-288000">
              <a:spcAft>
                <a:spcPts val="850"/>
              </a:spcAft>
              <a:buClr>
                <a:srgbClr val="000000"/>
              </a:buClr>
              <a:buSzPct val="75000"/>
              <a:buFont typeface="Symbol" charset="2"/>
              <a:buChar char=""/>
            </a:pPr>
            <a:r>
              <a:rPr b="0" lang="zxx" sz="2400" spc="-1" strike="noStrike">
                <a:solidFill>
                  <a:srgbClr val="000000"/>
                </a:solidFill>
                <a:latin typeface="Arial"/>
              </a:rPr>
              <a:t>Troisième niveau de plan</a:t>
            </a:r>
            <a:endParaRPr b="0" lang="zxx" sz="2400" spc="-1" strike="noStrike">
              <a:solidFill>
                <a:srgbClr val="000000"/>
              </a:solidFill>
              <a:latin typeface="Arial"/>
            </a:endParaRPr>
          </a:p>
          <a:p>
            <a:pPr lvl="3" marL="1728000" indent="-216000">
              <a:spcAft>
                <a:spcPts val="567"/>
              </a:spcAft>
              <a:buClr>
                <a:srgbClr val="000000"/>
              </a:buClr>
              <a:buSzPct val="45000"/>
              <a:buFont typeface="Wingdings" charset="2"/>
              <a:buChar char=""/>
            </a:pPr>
            <a:r>
              <a:rPr b="0" lang="zxx" sz="2000" spc="-1" strike="noStrike">
                <a:solidFill>
                  <a:srgbClr val="000000"/>
                </a:solidFill>
                <a:latin typeface="Arial"/>
              </a:rPr>
              <a:t>Quatrième niveau de plan</a:t>
            </a:r>
            <a:endParaRPr b="0" lang="zxx" sz="2000" spc="-1" strike="noStrike">
              <a:solidFill>
                <a:srgbClr val="000000"/>
              </a:solidFill>
              <a:latin typeface="Arial"/>
            </a:endParaRPr>
          </a:p>
          <a:p>
            <a:pPr lvl="4" marL="2160000" indent="-216000">
              <a:spcAft>
                <a:spcPts val="283"/>
              </a:spcAft>
              <a:buClr>
                <a:srgbClr val="000000"/>
              </a:buClr>
              <a:buSzPct val="75000"/>
              <a:buFont typeface="Symbol" charset="2"/>
              <a:buChar char=""/>
            </a:pPr>
            <a:r>
              <a:rPr b="0" lang="zxx" sz="2000" spc="-1" strike="noStrike">
                <a:solidFill>
                  <a:srgbClr val="000000"/>
                </a:solidFill>
                <a:latin typeface="Arial"/>
              </a:rPr>
              <a:t>Cinquième niveau de plan</a:t>
            </a:r>
            <a:endParaRPr b="0" lang="zxx" sz="2000" spc="-1" strike="noStrike">
              <a:solidFill>
                <a:srgbClr val="000000"/>
              </a:solidFill>
              <a:latin typeface="Arial"/>
            </a:endParaRPr>
          </a:p>
          <a:p>
            <a:pPr lvl="5" marL="2592000" indent="-216000">
              <a:spcAft>
                <a:spcPts val="283"/>
              </a:spcAft>
              <a:buClr>
                <a:srgbClr val="000000"/>
              </a:buClr>
              <a:buSzPct val="45000"/>
              <a:buFont typeface="Wingdings" charset="2"/>
              <a:buChar char=""/>
            </a:pPr>
            <a:r>
              <a:rPr b="0" lang="zxx" sz="2000" spc="-1" strike="noStrike">
                <a:solidFill>
                  <a:srgbClr val="000000"/>
                </a:solidFill>
                <a:latin typeface="Arial"/>
              </a:rPr>
              <a:t>Sixième niveau de plan</a:t>
            </a:r>
            <a:endParaRPr b="0" lang="zxx" sz="2000" spc="-1" strike="noStrike">
              <a:solidFill>
                <a:srgbClr val="000000"/>
              </a:solidFill>
              <a:latin typeface="Arial"/>
            </a:endParaRPr>
          </a:p>
          <a:p>
            <a:pPr lvl="6" marL="3024000" indent="-216000">
              <a:spcAft>
                <a:spcPts val="283"/>
              </a:spcAft>
              <a:buClr>
                <a:srgbClr val="000000"/>
              </a:buClr>
              <a:buSzPct val="45000"/>
              <a:buFont typeface="Wingdings" charset="2"/>
              <a:buChar char=""/>
            </a:pPr>
            <a:r>
              <a:rPr b="0" lang="zxx" sz="2000" spc="-1" strike="noStrike">
                <a:solidFill>
                  <a:srgbClr val="000000"/>
                </a:solidFill>
                <a:latin typeface="Arial"/>
              </a:rPr>
              <a:t>Septième niveau de plan</a:t>
            </a:r>
            <a:endParaRPr b="0" lang="zxx" sz="2000" spc="-1" strike="noStrike">
              <a:solidFill>
                <a:srgbClr val="000000"/>
              </a:solidFill>
              <a:latin typeface="Arial"/>
            </a:endParaRPr>
          </a:p>
        </p:txBody>
      </p:sp>
      <p:sp>
        <p:nvSpPr>
          <p:cNvPr id="2" name="PlaceHolder 3"/>
          <p:cNvSpPr>
            <a:spLocks noGrp="1"/>
          </p:cNvSpPr>
          <p:nvPr>
            <p:ph type="dt" idx="1"/>
          </p:nvPr>
        </p:nvSpPr>
        <p:spPr>
          <a:xfrm>
            <a:off x="504000" y="6887160"/>
            <a:ext cx="2348280" cy="521280"/>
          </a:xfrm>
          <a:prstGeom prst="rect">
            <a:avLst/>
          </a:prstGeom>
          <a:noFill/>
          <a:ln w="0">
            <a:noFill/>
          </a:ln>
        </p:spPr>
        <p:txBody>
          <a:bodyPr lIns="0" rIns="0" tIns="0" bIns="0" anchor="t">
            <a:noAutofit/>
          </a:bodyPr>
          <a:lstStyle>
            <a:lvl1pPr indent="0">
              <a:buNone/>
              <a:defRPr b="0" lang="zxx" sz="1400" spc="-1" strike="noStrike">
                <a:solidFill>
                  <a:srgbClr val="000000"/>
                </a:solidFill>
                <a:latin typeface="Times New Roman"/>
              </a:defRPr>
            </a:lvl1pPr>
          </a:lstStyle>
          <a:p>
            <a:pPr indent="0">
              <a:buNone/>
            </a:pPr>
            <a:r>
              <a:rPr b="0" lang="zxx" sz="1400" spc="-1" strike="noStrike">
                <a:solidFill>
                  <a:srgbClr val="000000"/>
                </a:solidFill>
                <a:latin typeface="Times New Roman"/>
              </a:rPr>
              <a:t>&lt;date/heure&gt;</a:t>
            </a:r>
            <a:endParaRPr b="0" lang="zxx" sz="1400" spc="-1" strike="noStrike">
              <a:solidFill>
                <a:srgbClr val="000000"/>
              </a:solidFill>
              <a:latin typeface="Times New Roman"/>
            </a:endParaRPr>
          </a:p>
        </p:txBody>
      </p:sp>
      <p:sp>
        <p:nvSpPr>
          <p:cNvPr id="3" name="PlaceHolder 4"/>
          <p:cNvSpPr>
            <a:spLocks noGrp="1"/>
          </p:cNvSpPr>
          <p:nvPr>
            <p:ph type="ftr" idx="2"/>
          </p:nvPr>
        </p:nvSpPr>
        <p:spPr>
          <a:xfrm>
            <a:off x="3447360" y="6887160"/>
            <a:ext cx="3195000" cy="521280"/>
          </a:xfrm>
          <a:prstGeom prst="rect">
            <a:avLst/>
          </a:prstGeom>
          <a:noFill/>
          <a:ln w="0">
            <a:noFill/>
          </a:ln>
        </p:spPr>
        <p:txBody>
          <a:bodyPr lIns="0" rIns="0" tIns="0" bIns="0" anchor="t">
            <a:noAutofit/>
          </a:bodyPr>
          <a:lstStyle>
            <a:lvl1pPr indent="0" algn="ctr">
              <a:buNone/>
              <a:defRPr b="0" lang="zxx" sz="1400" spc="-1" strike="noStrike">
                <a:solidFill>
                  <a:srgbClr val="000000"/>
                </a:solidFill>
                <a:latin typeface="Times New Roman"/>
              </a:defRPr>
            </a:lvl1pPr>
          </a:lstStyle>
          <a:p>
            <a:pPr indent="0" algn="ctr">
              <a:buNone/>
            </a:pPr>
            <a:r>
              <a:rPr b="0" lang="zxx" sz="1400" spc="-1" strike="noStrike">
                <a:solidFill>
                  <a:srgbClr val="000000"/>
                </a:solidFill>
                <a:latin typeface="Times New Roman"/>
              </a:rPr>
              <a:t>&lt;pied de page&gt;</a:t>
            </a:r>
            <a:endParaRPr b="0" lang="zxx" sz="1400" spc="-1" strike="noStrike">
              <a:solidFill>
                <a:srgbClr val="000000"/>
              </a:solidFill>
              <a:latin typeface="Times New Roman"/>
            </a:endParaRPr>
          </a:p>
        </p:txBody>
      </p:sp>
      <p:sp>
        <p:nvSpPr>
          <p:cNvPr id="4" name="PlaceHolder 5"/>
          <p:cNvSpPr>
            <a:spLocks noGrp="1"/>
          </p:cNvSpPr>
          <p:nvPr>
            <p:ph type="sldNum" idx="3"/>
          </p:nvPr>
        </p:nvSpPr>
        <p:spPr>
          <a:xfrm>
            <a:off x="7227360" y="6887160"/>
            <a:ext cx="2348280" cy="521280"/>
          </a:xfrm>
          <a:prstGeom prst="rect">
            <a:avLst/>
          </a:prstGeom>
          <a:noFill/>
          <a:ln w="0">
            <a:noFill/>
          </a:ln>
        </p:spPr>
        <p:txBody>
          <a:bodyPr lIns="0" rIns="0" tIns="0" bIns="0" anchor="t">
            <a:noAutofit/>
          </a:bodyPr>
          <a:lstStyle>
            <a:lvl1pPr indent="0" algn="r">
              <a:buNone/>
              <a:defRPr b="0" lang="zxx" sz="1400" spc="-1" strike="noStrike">
                <a:solidFill>
                  <a:srgbClr val="000000"/>
                </a:solidFill>
                <a:latin typeface="Times New Roman"/>
              </a:defRPr>
            </a:lvl1pPr>
          </a:lstStyle>
          <a:p>
            <a:pPr indent="0" algn="r">
              <a:buNone/>
            </a:pPr>
            <a:fld id="{FB6B748E-ADAD-4A2C-85F5-20C970095A75}" type="slidenum">
              <a:rPr b="0" lang="zxx" sz="1400" spc="-1" strike="noStrike">
                <a:solidFill>
                  <a:srgbClr val="000000"/>
                </a:solidFill>
                <a:latin typeface="Times New Roman"/>
              </a:rPr>
              <a:t>&lt;numéro&gt;</a:t>
            </a:fld>
            <a:endParaRPr b="0" lang="zxx"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3943440" y="301680"/>
            <a:ext cx="5581440" cy="490680"/>
          </a:xfrm>
          <a:prstGeom prst="rect">
            <a:avLst/>
          </a:prstGeom>
          <a:noFill/>
          <a:ln w="0">
            <a:noFill/>
          </a:ln>
        </p:spPr>
        <p:txBody>
          <a:bodyPr lIns="0" rIns="0" tIns="0" bIns="0" anchor="ctr">
            <a:noAutofit/>
          </a:bodyPr>
          <a:p>
            <a:pPr indent="0" algn="r">
              <a:lnSpc>
                <a:spcPct val="71000"/>
              </a:lnSpc>
              <a:buNone/>
              <a:tabLst>
                <a:tab algn="l" pos="0"/>
                <a:tab algn="l" pos="44892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Lst>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42" name="PlaceHolder 2"/>
          <p:cNvSpPr>
            <a:spLocks noGrp="1"/>
          </p:cNvSpPr>
          <p:nvPr>
            <p:ph type="body"/>
          </p:nvPr>
        </p:nvSpPr>
        <p:spPr>
          <a:xfrm>
            <a:off x="2165400" y="1767960"/>
            <a:ext cx="7154640" cy="4384800"/>
          </a:xfrm>
          <a:prstGeom prst="rect">
            <a:avLst/>
          </a:prstGeom>
          <a:noFill/>
          <a:ln w="0">
            <a:noFill/>
          </a:ln>
        </p:spPr>
        <p:txBody>
          <a:bodyPr lIns="0" rIns="0" tIns="87840" bIns="0" anchor="t">
            <a:noAutofit/>
          </a:bodyPr>
          <a:p>
            <a:pPr marL="342720" indent="0">
              <a:lnSpc>
                <a:spcPct val="71000"/>
              </a:lnSpc>
              <a:spcAft>
                <a:spcPts val="774"/>
              </a:spcAft>
              <a:tabLst>
                <a:tab algn="l" pos="0"/>
                <a:tab algn="l" pos="106200"/>
                <a:tab algn="l" pos="555480"/>
                <a:tab algn="l" pos="1004760"/>
                <a:tab algn="l" pos="1454040"/>
                <a:tab algn="l" pos="1903320"/>
                <a:tab algn="l" pos="2352600"/>
                <a:tab algn="l" pos="2801880"/>
                <a:tab algn="l" pos="3251160"/>
                <a:tab algn="l" pos="3700440"/>
                <a:tab algn="l" pos="4149720"/>
                <a:tab algn="l" pos="4598640"/>
                <a:tab algn="l" pos="5047920"/>
                <a:tab algn="l" pos="5497200"/>
                <a:tab algn="l" pos="5946480"/>
                <a:tab algn="l" pos="6395760"/>
                <a:tab algn="l" pos="6845040"/>
                <a:tab algn="l" pos="7294320"/>
                <a:tab algn="l" pos="7743600"/>
                <a:tab algn="l" pos="8192880"/>
                <a:tab algn="l" pos="8642160"/>
              </a:tabLst>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742680">
              <a:lnSpc>
                <a:spcPct val="71000"/>
              </a:lnSpc>
              <a:spcAft>
                <a:spcPts val="1137"/>
              </a:spcAft>
              <a:buClr>
                <a:srgbClr val="000000"/>
              </a:buClr>
              <a:buFont typeface="Times New Roman"/>
              <a:buChar char="–"/>
              <a:tabLst>
                <a:tab algn="l" pos="0"/>
                <a:tab algn="l" pos="155520"/>
                <a:tab algn="l" pos="604800"/>
                <a:tab algn="l" pos="1054080"/>
                <a:tab algn="l" pos="1503360"/>
                <a:tab algn="l" pos="1952280"/>
                <a:tab algn="l" pos="2401560"/>
                <a:tab algn="l" pos="2850840"/>
                <a:tab algn="l" pos="3300120"/>
                <a:tab algn="l" pos="3749400"/>
                <a:tab algn="l" pos="4198680"/>
                <a:tab algn="l" pos="4647960"/>
                <a:tab algn="l" pos="5097240"/>
                <a:tab algn="l" pos="5546520"/>
                <a:tab algn="l" pos="5995800"/>
                <a:tab algn="l" pos="6445080"/>
                <a:tab algn="l" pos="6894360"/>
                <a:tab algn="l" pos="7343640"/>
                <a:tab algn="l" pos="7792920"/>
                <a:tab algn="l" pos="8242200"/>
                <a:tab algn="l" pos="8691480"/>
              </a:tabLst>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143000">
              <a:lnSpc>
                <a:spcPct val="71000"/>
              </a:lnSpc>
              <a:spcAft>
                <a:spcPts val="848"/>
              </a:spcAft>
              <a:buClr>
                <a:srgbClr val="000000"/>
              </a:buClr>
              <a:buFont typeface="Times New Roman"/>
              <a:buChar char="•"/>
              <a:tabLst>
                <a:tab algn="l" pos="0"/>
                <a:tab algn="l" pos="204480"/>
                <a:tab algn="l" pos="653760"/>
                <a:tab algn="l" pos="1103040"/>
                <a:tab algn="l" pos="1552320"/>
                <a:tab algn="l" pos="2001600"/>
                <a:tab algn="l" pos="2450880"/>
                <a:tab algn="l" pos="2900160"/>
                <a:tab algn="l" pos="3349440"/>
                <a:tab algn="l" pos="3798720"/>
                <a:tab algn="l" pos="4248000"/>
                <a:tab algn="l" pos="4697280"/>
                <a:tab algn="l" pos="5146560"/>
                <a:tab algn="l" pos="5595840"/>
                <a:tab algn="l" pos="6045120"/>
                <a:tab algn="l" pos="6494400"/>
                <a:tab algn="l" pos="6943680"/>
                <a:tab algn="l" pos="7392960"/>
                <a:tab algn="l" pos="7842240"/>
                <a:tab algn="l" pos="8291160"/>
                <a:tab algn="l" pos="8740440"/>
              </a:tabLst>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600200" algn="ctr">
              <a:lnSpc>
                <a:spcPct val="71000"/>
              </a:lnSpc>
              <a:spcAft>
                <a:spcPts val="573"/>
              </a:spcAft>
              <a:buClr>
                <a:srgbClr val="000000"/>
              </a:buClr>
              <a:buFont typeface="Times New Roman"/>
              <a:buChar char="–"/>
              <a:tabLst>
                <a:tab algn="l" pos="0"/>
                <a:tab algn="l" pos="196560"/>
                <a:tab algn="l" pos="645840"/>
                <a:tab algn="l" pos="1095120"/>
                <a:tab algn="l" pos="1544400"/>
                <a:tab algn="l" pos="1993680"/>
                <a:tab algn="l" pos="2442960"/>
                <a:tab algn="l" pos="2892240"/>
                <a:tab algn="l" pos="3341520"/>
                <a:tab algn="l" pos="3790800"/>
                <a:tab algn="l" pos="4240080"/>
                <a:tab algn="l" pos="4689360"/>
                <a:tab algn="l" pos="5138640"/>
                <a:tab algn="l" pos="5587920"/>
                <a:tab algn="l" pos="6037200"/>
                <a:tab algn="l" pos="6486480"/>
                <a:tab algn="l" pos="6935760"/>
                <a:tab algn="l" pos="7385040"/>
                <a:tab algn="l" pos="7833960"/>
                <a:tab algn="l" pos="8283240"/>
                <a:tab algn="l" pos="87325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43" name="PlaceHolder 3"/>
          <p:cNvSpPr>
            <a:spLocks noGrp="1"/>
          </p:cNvSpPr>
          <p:nvPr>
            <p:ph type="ftr" idx="4"/>
          </p:nvPr>
        </p:nvSpPr>
        <p:spPr>
          <a:xfrm>
            <a:off x="1107720" y="6951600"/>
            <a:ext cx="2330280" cy="333720"/>
          </a:xfrm>
          <a:prstGeom prst="rect">
            <a:avLst/>
          </a:prstGeom>
          <a:noFill/>
          <a:ln w="0">
            <a:noFill/>
          </a:ln>
        </p:spPr>
        <p:txBody>
          <a:bodyPr lIns="0" rIns="0" tIns="0" bIns="0" anchor="t">
            <a:noAutofit/>
          </a:bodyPr>
          <a:lstStyle>
            <a:lvl1pPr indent="0" algn="ctr">
              <a:lnSpc>
                <a:spcPct val="90000"/>
              </a:lnSpc>
              <a:buNone/>
              <a:defRPr b="0" lang="en-GB" sz="1400" spc="-1" strike="noStrike">
                <a:solidFill>
                  <a:srgbClr val="000000"/>
                </a:solidFill>
                <a:latin typeface="Times New Roman"/>
                <a:ea typeface="Arial Unicode MS"/>
              </a:defRPr>
            </a:lvl1pPr>
          </a:lstStyle>
          <a:p>
            <a:pPr indent="0" algn="ctr">
              <a:lnSpc>
                <a:spcPct val="90000"/>
              </a:lnSpc>
              <a:buNone/>
            </a:pPr>
            <a:r>
              <a:rPr b="0" lang="en-GB" sz="1400" spc="-1" strike="noStrike">
                <a:solidFill>
                  <a:srgbClr val="000000"/>
                </a:solidFill>
                <a:latin typeface="Times New Roman"/>
                <a:ea typeface="Arial Unicode MS"/>
              </a:rPr>
              <a:t>&lt;pied de page&gt;</a:t>
            </a:r>
            <a:endParaRPr b="0" lang="fr-FR" sz="1400" spc="-1" strike="noStrike">
              <a:solidFill>
                <a:srgbClr val="000000"/>
              </a:solidFill>
              <a:latin typeface="Times New Roman"/>
            </a:endParaRPr>
          </a:p>
        </p:txBody>
      </p:sp>
      <p:pic>
        <p:nvPicPr>
          <p:cNvPr id="44" name="" descr=""/>
          <p:cNvPicPr/>
          <p:nvPr/>
        </p:nvPicPr>
        <p:blipFill>
          <a:blip r:embed="rId2"/>
          <a:stretch/>
        </p:blipFill>
        <p:spPr>
          <a:xfrm>
            <a:off x="361800" y="157320"/>
            <a:ext cx="630360" cy="2520720"/>
          </a:xfrm>
          <a:prstGeom prst="rect">
            <a:avLst/>
          </a:prstGeom>
          <a:ln w="0">
            <a:noFill/>
          </a:ln>
        </p:spPr>
      </p:pic>
      <p:pic>
        <p:nvPicPr>
          <p:cNvPr id="45" name="" descr=""/>
          <p:cNvPicPr/>
          <p:nvPr/>
        </p:nvPicPr>
        <p:blipFill>
          <a:blip r:embed="rId3"/>
          <a:stretch/>
        </p:blipFill>
        <p:spPr>
          <a:xfrm>
            <a:off x="0" y="2836800"/>
            <a:ext cx="1351080" cy="1887480"/>
          </a:xfrm>
          <a:prstGeom prst="rect">
            <a:avLst/>
          </a:prstGeom>
          <a:ln w="0">
            <a:noFill/>
          </a:ln>
        </p:spPr>
      </p:pic>
      <p:pic>
        <p:nvPicPr>
          <p:cNvPr id="46" name="" descr=""/>
          <p:cNvPicPr/>
          <p:nvPr/>
        </p:nvPicPr>
        <p:blipFill>
          <a:blip r:embed="rId4"/>
          <a:stretch/>
        </p:blipFill>
        <p:spPr>
          <a:xfrm>
            <a:off x="360360" y="4881600"/>
            <a:ext cx="630360" cy="2521080"/>
          </a:xfrm>
          <a:prstGeom prst="rect">
            <a:avLst/>
          </a:prstGeom>
          <a:ln w="0">
            <a:noFill/>
          </a:ln>
        </p:spPr>
      </p:pic>
      <p:sp>
        <p:nvSpPr>
          <p:cNvPr id="47" name=""/>
          <p:cNvSpPr/>
          <p:nvPr/>
        </p:nvSpPr>
        <p:spPr>
          <a:xfrm>
            <a:off x="9117000" y="6861240"/>
            <a:ext cx="650880" cy="471600"/>
          </a:xfrm>
          <a:prstGeom prst="rect">
            <a:avLst/>
          </a:prstGeom>
          <a:blipFill rotWithShape="0">
            <a:blip r:embed="rId5"/>
            <a:srcRect/>
            <a:stretch/>
          </a:blipFill>
          <a:ln w="0">
            <a:noFill/>
          </a:ln>
        </p:spPr>
        <p:style>
          <a:lnRef idx="0"/>
          <a:fillRef idx="0"/>
          <a:effectRef idx="0"/>
          <a:fontRef idx="minor"/>
        </p:style>
        <p:txBody>
          <a:bodyPr wrap="none" lIns="0" rIns="0" tIns="0" bIns="0" anchor="ctr" anchorCtr="1">
            <a:noAutofit/>
          </a:bodyPr>
          <a:p>
            <a:pPr algn="ctr">
              <a:lnSpc>
                <a:spcPct val="93000"/>
              </a:lnSpc>
            </a:pPr>
            <a:fld id="{858FE164-3E85-45A1-9265-39EC7B3DB140}" type="slidenum">
              <a:rPr b="1" lang="en-GB" sz="2000" spc="-1" strike="noStrike">
                <a:solidFill>
                  <a:srgbClr val="ffffff"/>
                </a:solidFill>
                <a:latin typeface="Arial"/>
              </a:rPr>
              <a:t>&lt;numéro&gt;</a:t>
            </a:fld>
            <a:endParaRPr b="0" lang="fr-FR" sz="2000" spc="-1" strike="noStrike">
              <a:solidFill>
                <a:srgbClr val="000000"/>
              </a:solidFill>
              <a:latin typeface="Arial"/>
            </a:endParaRPr>
          </a:p>
        </p:txBody>
      </p:sp>
      <p:pic>
        <p:nvPicPr>
          <p:cNvPr id="48" name="" descr=""/>
          <p:cNvPicPr/>
          <p:nvPr/>
        </p:nvPicPr>
        <p:blipFill>
          <a:blip r:embed="rId6"/>
          <a:stretch/>
        </p:blipFill>
        <p:spPr>
          <a:xfrm>
            <a:off x="5805360" y="836640"/>
            <a:ext cx="3998880" cy="168120"/>
          </a:xfrm>
          <a:prstGeom prst="rect">
            <a:avLst/>
          </a:prstGeom>
          <a:ln w="0">
            <a:noFill/>
          </a:ln>
        </p:spPr>
      </p:pic>
      <p:sp>
        <p:nvSpPr>
          <p:cNvPr id="49" name="PlaceHolder 4"/>
          <p:cNvSpPr>
            <a:spLocks noGrp="1"/>
          </p:cNvSpPr>
          <p:nvPr>
            <p:ph type="dt" idx="5"/>
          </p:nvPr>
        </p:nvSpPr>
        <p:spPr>
          <a:xfrm>
            <a:off x="504000" y="6887160"/>
            <a:ext cx="2348280" cy="521280"/>
          </a:xfrm>
          <a:prstGeom prst="rect">
            <a:avLst/>
          </a:prstGeom>
          <a:noFill/>
          <a:ln w="0">
            <a:noFill/>
          </a:ln>
        </p:spPr>
        <p:txBody>
          <a:bodyPr lIns="0" rIns="0" tIns="0" bIns="0" anchor="t">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50" name="PlaceHolder 5"/>
          <p:cNvSpPr>
            <a:spLocks noGrp="1"/>
          </p:cNvSpPr>
          <p:nvPr>
            <p:ph type="sldNum" idx="6"/>
          </p:nvPr>
        </p:nvSpPr>
        <p:spPr>
          <a:xfrm>
            <a:off x="7227360" y="6887160"/>
            <a:ext cx="2348280" cy="52128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fld id="{3564D5B5-DAAD-4A13-B401-CB9B0F5E7A2A}"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88"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89" name="PlaceHolder 3"/>
          <p:cNvSpPr>
            <a:spLocks noGrp="1"/>
          </p:cNvSpPr>
          <p:nvPr>
            <p:ph type="ftr" idx="7"/>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90" name="" descr=""/>
          <p:cNvPicPr/>
          <p:nvPr/>
        </p:nvPicPr>
        <p:blipFill>
          <a:blip r:embed="rId2"/>
          <a:stretch/>
        </p:blipFill>
        <p:spPr>
          <a:xfrm>
            <a:off x="361440" y="157320"/>
            <a:ext cx="630000" cy="2520000"/>
          </a:xfrm>
          <a:prstGeom prst="rect">
            <a:avLst/>
          </a:prstGeom>
          <a:ln w="0">
            <a:noFill/>
          </a:ln>
        </p:spPr>
      </p:pic>
      <p:pic>
        <p:nvPicPr>
          <p:cNvPr id="91" name="" descr=""/>
          <p:cNvPicPr/>
          <p:nvPr/>
        </p:nvPicPr>
        <p:blipFill>
          <a:blip r:embed="rId3"/>
          <a:stretch/>
        </p:blipFill>
        <p:spPr>
          <a:xfrm>
            <a:off x="0" y="2836800"/>
            <a:ext cx="1350000" cy="1886400"/>
          </a:xfrm>
          <a:prstGeom prst="rect">
            <a:avLst/>
          </a:prstGeom>
          <a:ln w="0">
            <a:noFill/>
          </a:ln>
        </p:spPr>
      </p:pic>
      <p:pic>
        <p:nvPicPr>
          <p:cNvPr id="92" name="" descr=""/>
          <p:cNvPicPr/>
          <p:nvPr/>
        </p:nvPicPr>
        <p:blipFill>
          <a:blip r:embed="rId4"/>
          <a:stretch/>
        </p:blipFill>
        <p:spPr>
          <a:xfrm>
            <a:off x="360000" y="4881600"/>
            <a:ext cx="630000" cy="2520000"/>
          </a:xfrm>
          <a:prstGeom prst="rect">
            <a:avLst/>
          </a:prstGeom>
          <a:ln w="0">
            <a:noFill/>
          </a:ln>
        </p:spPr>
      </p:pic>
      <p:sp>
        <p:nvSpPr>
          <p:cNvPr id="93"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C521DA52-A45F-44EA-B9BD-B71571C8609C}"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94" name="" descr=""/>
          <p:cNvPicPr/>
          <p:nvPr/>
        </p:nvPicPr>
        <p:blipFill>
          <a:blip r:embed="rId6"/>
          <a:stretch/>
        </p:blipFill>
        <p:spPr>
          <a:xfrm>
            <a:off x="5805360" y="837000"/>
            <a:ext cx="3997800" cy="168120"/>
          </a:xfrm>
          <a:prstGeom prst="rect">
            <a:avLst/>
          </a:prstGeom>
          <a:ln w="0">
            <a:noFill/>
          </a:ln>
        </p:spPr>
      </p:pic>
      <p:sp>
        <p:nvSpPr>
          <p:cNvPr id="95"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133"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134" name="PlaceHolder 3"/>
          <p:cNvSpPr>
            <a:spLocks noGrp="1"/>
          </p:cNvSpPr>
          <p:nvPr>
            <p:ph type="ftr" idx="8"/>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135" name="" descr=""/>
          <p:cNvPicPr/>
          <p:nvPr/>
        </p:nvPicPr>
        <p:blipFill>
          <a:blip r:embed="rId2"/>
          <a:stretch/>
        </p:blipFill>
        <p:spPr>
          <a:xfrm>
            <a:off x="361440" y="157320"/>
            <a:ext cx="630000" cy="2520000"/>
          </a:xfrm>
          <a:prstGeom prst="rect">
            <a:avLst/>
          </a:prstGeom>
          <a:ln w="0">
            <a:noFill/>
          </a:ln>
        </p:spPr>
      </p:pic>
      <p:pic>
        <p:nvPicPr>
          <p:cNvPr id="136" name="" descr=""/>
          <p:cNvPicPr/>
          <p:nvPr/>
        </p:nvPicPr>
        <p:blipFill>
          <a:blip r:embed="rId3"/>
          <a:stretch/>
        </p:blipFill>
        <p:spPr>
          <a:xfrm>
            <a:off x="0" y="2836800"/>
            <a:ext cx="1350000" cy="1886400"/>
          </a:xfrm>
          <a:prstGeom prst="rect">
            <a:avLst/>
          </a:prstGeom>
          <a:ln w="0">
            <a:noFill/>
          </a:ln>
        </p:spPr>
      </p:pic>
      <p:pic>
        <p:nvPicPr>
          <p:cNvPr id="137" name="" descr=""/>
          <p:cNvPicPr/>
          <p:nvPr/>
        </p:nvPicPr>
        <p:blipFill>
          <a:blip r:embed="rId4"/>
          <a:stretch/>
        </p:blipFill>
        <p:spPr>
          <a:xfrm>
            <a:off x="360000" y="4881600"/>
            <a:ext cx="630000" cy="2520000"/>
          </a:xfrm>
          <a:prstGeom prst="rect">
            <a:avLst/>
          </a:prstGeom>
          <a:ln w="0">
            <a:noFill/>
          </a:ln>
        </p:spPr>
      </p:pic>
      <p:sp>
        <p:nvSpPr>
          <p:cNvPr id="138"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2DF91147-57B4-4FFC-BFE8-4723552F6148}"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139" name="" descr=""/>
          <p:cNvPicPr/>
          <p:nvPr/>
        </p:nvPicPr>
        <p:blipFill>
          <a:blip r:embed="rId6"/>
          <a:stretch/>
        </p:blipFill>
        <p:spPr>
          <a:xfrm>
            <a:off x="5805360" y="837000"/>
            <a:ext cx="3997800" cy="168120"/>
          </a:xfrm>
          <a:prstGeom prst="rect">
            <a:avLst/>
          </a:prstGeom>
          <a:ln w="0">
            <a:noFill/>
          </a:ln>
        </p:spPr>
      </p:pic>
      <p:sp>
        <p:nvSpPr>
          <p:cNvPr id="140"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7" name="PlaceHolder 1"/>
          <p:cNvSpPr>
            <a:spLocks noGrp="1"/>
          </p:cNvSpPr>
          <p:nvPr>
            <p:ph type="title"/>
          </p:nvPr>
        </p:nvSpPr>
        <p:spPr>
          <a:xfrm>
            <a:off x="3943440" y="301680"/>
            <a:ext cx="5581440" cy="490680"/>
          </a:xfrm>
          <a:prstGeom prst="rect">
            <a:avLst/>
          </a:prstGeom>
          <a:noFill/>
          <a:ln w="0">
            <a:noFill/>
          </a:ln>
        </p:spPr>
        <p:txBody>
          <a:bodyPr lIns="0" rIns="0" tIns="0" bIns="0" anchor="ctr">
            <a:noAutofit/>
          </a:bodyPr>
          <a:p>
            <a:pPr indent="0" algn="r">
              <a:lnSpc>
                <a:spcPct val="71000"/>
              </a:lnSpc>
              <a:buNone/>
              <a:tabLst>
                <a:tab algn="l" pos="0"/>
                <a:tab algn="l" pos="44892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Lst>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178" name="PlaceHolder 2"/>
          <p:cNvSpPr>
            <a:spLocks noGrp="1"/>
          </p:cNvSpPr>
          <p:nvPr>
            <p:ph type="body"/>
          </p:nvPr>
        </p:nvSpPr>
        <p:spPr>
          <a:xfrm>
            <a:off x="2165400" y="1767960"/>
            <a:ext cx="7154640" cy="4384800"/>
          </a:xfrm>
          <a:prstGeom prst="rect">
            <a:avLst/>
          </a:prstGeom>
          <a:noFill/>
          <a:ln w="0">
            <a:noFill/>
          </a:ln>
        </p:spPr>
        <p:txBody>
          <a:bodyPr lIns="0" rIns="0" tIns="87840" bIns="0" anchor="t">
            <a:noAutofit/>
          </a:bodyPr>
          <a:p>
            <a:pPr marL="342720" indent="0">
              <a:lnSpc>
                <a:spcPct val="71000"/>
              </a:lnSpc>
              <a:spcAft>
                <a:spcPts val="774"/>
              </a:spcAft>
              <a:tabLst>
                <a:tab algn="l" pos="0"/>
                <a:tab algn="l" pos="106200"/>
                <a:tab algn="l" pos="555480"/>
                <a:tab algn="l" pos="1004760"/>
                <a:tab algn="l" pos="1454040"/>
                <a:tab algn="l" pos="1903320"/>
                <a:tab algn="l" pos="2352600"/>
                <a:tab algn="l" pos="2801880"/>
                <a:tab algn="l" pos="3251160"/>
                <a:tab algn="l" pos="3700440"/>
                <a:tab algn="l" pos="4149720"/>
                <a:tab algn="l" pos="4598640"/>
                <a:tab algn="l" pos="5047920"/>
                <a:tab algn="l" pos="5497200"/>
                <a:tab algn="l" pos="5946480"/>
                <a:tab algn="l" pos="6395760"/>
                <a:tab algn="l" pos="6845040"/>
                <a:tab algn="l" pos="7294320"/>
                <a:tab algn="l" pos="7743600"/>
                <a:tab algn="l" pos="8192880"/>
                <a:tab algn="l" pos="8642160"/>
              </a:tabLst>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742680">
              <a:lnSpc>
                <a:spcPct val="71000"/>
              </a:lnSpc>
              <a:spcAft>
                <a:spcPts val="1137"/>
              </a:spcAft>
              <a:buClr>
                <a:srgbClr val="000000"/>
              </a:buClr>
              <a:buFont typeface="Times New Roman"/>
              <a:buChar char="–"/>
              <a:tabLst>
                <a:tab algn="l" pos="0"/>
                <a:tab algn="l" pos="155520"/>
                <a:tab algn="l" pos="604800"/>
                <a:tab algn="l" pos="1054080"/>
                <a:tab algn="l" pos="1503360"/>
                <a:tab algn="l" pos="1952280"/>
                <a:tab algn="l" pos="2401560"/>
                <a:tab algn="l" pos="2850840"/>
                <a:tab algn="l" pos="3300120"/>
                <a:tab algn="l" pos="3749400"/>
                <a:tab algn="l" pos="4198680"/>
                <a:tab algn="l" pos="4647960"/>
                <a:tab algn="l" pos="5097240"/>
                <a:tab algn="l" pos="5546520"/>
                <a:tab algn="l" pos="5995800"/>
                <a:tab algn="l" pos="6445080"/>
                <a:tab algn="l" pos="6894360"/>
                <a:tab algn="l" pos="7343640"/>
                <a:tab algn="l" pos="7792920"/>
                <a:tab algn="l" pos="8242200"/>
                <a:tab algn="l" pos="8691480"/>
              </a:tabLst>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143000">
              <a:lnSpc>
                <a:spcPct val="71000"/>
              </a:lnSpc>
              <a:spcAft>
                <a:spcPts val="848"/>
              </a:spcAft>
              <a:buClr>
                <a:srgbClr val="000000"/>
              </a:buClr>
              <a:buFont typeface="Times New Roman"/>
              <a:buChar char="•"/>
              <a:tabLst>
                <a:tab algn="l" pos="0"/>
                <a:tab algn="l" pos="204480"/>
                <a:tab algn="l" pos="653760"/>
                <a:tab algn="l" pos="1103040"/>
                <a:tab algn="l" pos="1552320"/>
                <a:tab algn="l" pos="2001600"/>
                <a:tab algn="l" pos="2450880"/>
                <a:tab algn="l" pos="2900160"/>
                <a:tab algn="l" pos="3349440"/>
                <a:tab algn="l" pos="3798720"/>
                <a:tab algn="l" pos="4248000"/>
                <a:tab algn="l" pos="4697280"/>
                <a:tab algn="l" pos="5146560"/>
                <a:tab algn="l" pos="5595840"/>
                <a:tab algn="l" pos="6045120"/>
                <a:tab algn="l" pos="6494400"/>
                <a:tab algn="l" pos="6943680"/>
                <a:tab algn="l" pos="7392960"/>
                <a:tab algn="l" pos="7842240"/>
                <a:tab algn="l" pos="8291160"/>
                <a:tab algn="l" pos="8740440"/>
              </a:tabLst>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600200" algn="ctr">
              <a:lnSpc>
                <a:spcPct val="71000"/>
              </a:lnSpc>
              <a:spcAft>
                <a:spcPts val="573"/>
              </a:spcAft>
              <a:buClr>
                <a:srgbClr val="000000"/>
              </a:buClr>
              <a:buFont typeface="Times New Roman"/>
              <a:buChar char="–"/>
              <a:tabLst>
                <a:tab algn="l" pos="0"/>
                <a:tab algn="l" pos="196560"/>
                <a:tab algn="l" pos="645840"/>
                <a:tab algn="l" pos="1095120"/>
                <a:tab algn="l" pos="1544400"/>
                <a:tab algn="l" pos="1993680"/>
                <a:tab algn="l" pos="2442960"/>
                <a:tab algn="l" pos="2892240"/>
                <a:tab algn="l" pos="3341520"/>
                <a:tab algn="l" pos="3790800"/>
                <a:tab algn="l" pos="4240080"/>
                <a:tab algn="l" pos="4689360"/>
                <a:tab algn="l" pos="5138640"/>
                <a:tab algn="l" pos="5587920"/>
                <a:tab algn="l" pos="6037200"/>
                <a:tab algn="l" pos="6486480"/>
                <a:tab algn="l" pos="6935760"/>
                <a:tab algn="l" pos="7385040"/>
                <a:tab algn="l" pos="7833960"/>
                <a:tab algn="l" pos="8283240"/>
                <a:tab algn="l" pos="87325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179" name="PlaceHolder 3"/>
          <p:cNvSpPr>
            <a:spLocks noGrp="1"/>
          </p:cNvSpPr>
          <p:nvPr>
            <p:ph type="ftr" idx="9"/>
          </p:nvPr>
        </p:nvSpPr>
        <p:spPr>
          <a:xfrm>
            <a:off x="1107720" y="6951600"/>
            <a:ext cx="2330280" cy="333720"/>
          </a:xfrm>
          <a:prstGeom prst="rect">
            <a:avLst/>
          </a:prstGeom>
          <a:noFill/>
          <a:ln w="0">
            <a:noFill/>
          </a:ln>
        </p:spPr>
        <p:txBody>
          <a:bodyPr lIns="0" rIns="0" tIns="0" bIns="0" anchor="t">
            <a:noAutofit/>
          </a:bodyPr>
          <a:lstStyle>
            <a:lvl1pPr indent="0" algn="ctr">
              <a:lnSpc>
                <a:spcPct val="90000"/>
              </a:lnSpc>
              <a:buNone/>
              <a:defRPr b="0" lang="en-GB" sz="1400" spc="-1" strike="noStrike">
                <a:solidFill>
                  <a:srgbClr val="000000"/>
                </a:solidFill>
                <a:latin typeface="Times New Roman"/>
                <a:ea typeface="Arial Unicode MS"/>
              </a:defRPr>
            </a:lvl1pPr>
          </a:lstStyle>
          <a:p>
            <a:pPr indent="0" algn="ctr">
              <a:lnSpc>
                <a:spcPct val="90000"/>
              </a:lnSpc>
              <a:buNone/>
            </a:pPr>
            <a:r>
              <a:rPr b="0" lang="en-GB" sz="1400" spc="-1" strike="noStrike">
                <a:solidFill>
                  <a:srgbClr val="000000"/>
                </a:solidFill>
                <a:latin typeface="Times New Roman"/>
                <a:ea typeface="Arial Unicode MS"/>
              </a:rPr>
              <a:t>&lt;pied de page&gt;</a:t>
            </a:r>
            <a:endParaRPr b="0" lang="fr-FR" sz="1400" spc="-1" strike="noStrike">
              <a:solidFill>
                <a:srgbClr val="000000"/>
              </a:solidFill>
              <a:latin typeface="Times New Roman"/>
            </a:endParaRPr>
          </a:p>
        </p:txBody>
      </p:sp>
      <p:pic>
        <p:nvPicPr>
          <p:cNvPr id="180" name="" descr=""/>
          <p:cNvPicPr/>
          <p:nvPr/>
        </p:nvPicPr>
        <p:blipFill>
          <a:blip r:embed="rId2"/>
          <a:stretch/>
        </p:blipFill>
        <p:spPr>
          <a:xfrm>
            <a:off x="361800" y="157320"/>
            <a:ext cx="630360" cy="2520720"/>
          </a:xfrm>
          <a:prstGeom prst="rect">
            <a:avLst/>
          </a:prstGeom>
          <a:ln w="0">
            <a:noFill/>
          </a:ln>
        </p:spPr>
      </p:pic>
      <p:pic>
        <p:nvPicPr>
          <p:cNvPr id="181" name="" descr=""/>
          <p:cNvPicPr/>
          <p:nvPr/>
        </p:nvPicPr>
        <p:blipFill>
          <a:blip r:embed="rId3"/>
          <a:stretch/>
        </p:blipFill>
        <p:spPr>
          <a:xfrm>
            <a:off x="0" y="2836800"/>
            <a:ext cx="1351080" cy="1887480"/>
          </a:xfrm>
          <a:prstGeom prst="rect">
            <a:avLst/>
          </a:prstGeom>
          <a:ln w="0">
            <a:noFill/>
          </a:ln>
        </p:spPr>
      </p:pic>
      <p:pic>
        <p:nvPicPr>
          <p:cNvPr id="182" name="" descr=""/>
          <p:cNvPicPr/>
          <p:nvPr/>
        </p:nvPicPr>
        <p:blipFill>
          <a:blip r:embed="rId4"/>
          <a:stretch/>
        </p:blipFill>
        <p:spPr>
          <a:xfrm>
            <a:off x="360360" y="4881600"/>
            <a:ext cx="630360" cy="2521080"/>
          </a:xfrm>
          <a:prstGeom prst="rect">
            <a:avLst/>
          </a:prstGeom>
          <a:ln w="0">
            <a:noFill/>
          </a:ln>
        </p:spPr>
      </p:pic>
      <p:sp>
        <p:nvSpPr>
          <p:cNvPr id="183" name=""/>
          <p:cNvSpPr/>
          <p:nvPr/>
        </p:nvSpPr>
        <p:spPr>
          <a:xfrm>
            <a:off x="9117000" y="6861240"/>
            <a:ext cx="650880" cy="471600"/>
          </a:xfrm>
          <a:prstGeom prst="rect">
            <a:avLst/>
          </a:prstGeom>
          <a:blipFill rotWithShape="0">
            <a:blip r:embed="rId5"/>
            <a:srcRect/>
            <a:stretch/>
          </a:blipFill>
          <a:ln w="0">
            <a:noFill/>
          </a:ln>
        </p:spPr>
        <p:style>
          <a:lnRef idx="0"/>
          <a:fillRef idx="0"/>
          <a:effectRef idx="0"/>
          <a:fontRef idx="minor"/>
        </p:style>
        <p:txBody>
          <a:bodyPr wrap="none" lIns="0" rIns="0" tIns="0" bIns="0" anchor="ctr" anchorCtr="1">
            <a:noAutofit/>
          </a:bodyPr>
          <a:p>
            <a:pPr algn="ctr">
              <a:lnSpc>
                <a:spcPct val="93000"/>
              </a:lnSpc>
            </a:pPr>
            <a:fld id="{AF8DC935-CD91-408F-B5EA-B3B121083FE7}" type="slidenum">
              <a:rPr b="1" lang="en-GB" sz="2000" spc="-1" strike="noStrike">
                <a:solidFill>
                  <a:srgbClr val="ffffff"/>
                </a:solidFill>
                <a:latin typeface="Arial"/>
              </a:rPr>
              <a:t>&lt;numéro&gt;</a:t>
            </a:fld>
            <a:endParaRPr b="0" lang="fr-FR" sz="2000" spc="-1" strike="noStrike">
              <a:solidFill>
                <a:srgbClr val="000000"/>
              </a:solidFill>
              <a:latin typeface="Arial"/>
            </a:endParaRPr>
          </a:p>
        </p:txBody>
      </p:sp>
      <p:pic>
        <p:nvPicPr>
          <p:cNvPr id="184" name="" descr=""/>
          <p:cNvPicPr/>
          <p:nvPr/>
        </p:nvPicPr>
        <p:blipFill>
          <a:blip r:embed="rId6"/>
          <a:stretch/>
        </p:blipFill>
        <p:spPr>
          <a:xfrm>
            <a:off x="5805360" y="836640"/>
            <a:ext cx="3998880" cy="168120"/>
          </a:xfrm>
          <a:prstGeom prst="rect">
            <a:avLst/>
          </a:prstGeom>
          <a:ln w="0">
            <a:noFill/>
          </a:ln>
        </p:spPr>
      </p:pic>
      <p:sp>
        <p:nvSpPr>
          <p:cNvPr id="185" name="PlaceHolder 4"/>
          <p:cNvSpPr>
            <a:spLocks noGrp="1"/>
          </p:cNvSpPr>
          <p:nvPr>
            <p:ph type="dt" idx="10"/>
          </p:nvPr>
        </p:nvSpPr>
        <p:spPr>
          <a:xfrm>
            <a:off x="504000" y="6887160"/>
            <a:ext cx="2348280" cy="521280"/>
          </a:xfrm>
          <a:prstGeom prst="rect">
            <a:avLst/>
          </a:prstGeom>
          <a:noFill/>
          <a:ln w="0">
            <a:noFill/>
          </a:ln>
        </p:spPr>
        <p:txBody>
          <a:bodyPr lIns="0" rIns="0" tIns="0" bIns="0" anchor="t">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186" name="PlaceHolder 5"/>
          <p:cNvSpPr>
            <a:spLocks noGrp="1"/>
          </p:cNvSpPr>
          <p:nvPr>
            <p:ph type="sldNum" idx="11"/>
          </p:nvPr>
        </p:nvSpPr>
        <p:spPr>
          <a:xfrm>
            <a:off x="7227360" y="6887160"/>
            <a:ext cx="2348280" cy="52128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fld id="{E9A914A3-1C60-4A8A-8333-11408EDAF71C}"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224"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225" name="PlaceHolder 3"/>
          <p:cNvSpPr>
            <a:spLocks noGrp="1"/>
          </p:cNvSpPr>
          <p:nvPr>
            <p:ph type="ftr" idx="12"/>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226" name="" descr=""/>
          <p:cNvPicPr/>
          <p:nvPr/>
        </p:nvPicPr>
        <p:blipFill>
          <a:blip r:embed="rId2"/>
          <a:stretch/>
        </p:blipFill>
        <p:spPr>
          <a:xfrm>
            <a:off x="361440" y="157320"/>
            <a:ext cx="630000" cy="2520000"/>
          </a:xfrm>
          <a:prstGeom prst="rect">
            <a:avLst/>
          </a:prstGeom>
          <a:ln w="0">
            <a:noFill/>
          </a:ln>
        </p:spPr>
      </p:pic>
      <p:pic>
        <p:nvPicPr>
          <p:cNvPr id="227" name="" descr=""/>
          <p:cNvPicPr/>
          <p:nvPr/>
        </p:nvPicPr>
        <p:blipFill>
          <a:blip r:embed="rId3"/>
          <a:stretch/>
        </p:blipFill>
        <p:spPr>
          <a:xfrm>
            <a:off x="0" y="2836800"/>
            <a:ext cx="1350000" cy="1886400"/>
          </a:xfrm>
          <a:prstGeom prst="rect">
            <a:avLst/>
          </a:prstGeom>
          <a:ln w="0">
            <a:noFill/>
          </a:ln>
        </p:spPr>
      </p:pic>
      <p:pic>
        <p:nvPicPr>
          <p:cNvPr id="228" name="" descr=""/>
          <p:cNvPicPr/>
          <p:nvPr/>
        </p:nvPicPr>
        <p:blipFill>
          <a:blip r:embed="rId4"/>
          <a:stretch/>
        </p:blipFill>
        <p:spPr>
          <a:xfrm>
            <a:off x="360000" y="4881600"/>
            <a:ext cx="630000" cy="2520000"/>
          </a:xfrm>
          <a:prstGeom prst="rect">
            <a:avLst/>
          </a:prstGeom>
          <a:ln w="0">
            <a:noFill/>
          </a:ln>
        </p:spPr>
      </p:pic>
      <p:sp>
        <p:nvSpPr>
          <p:cNvPr id="229"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2E365BE3-A6A5-47FB-B255-A9692B29D1B4}"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230" name="" descr=""/>
          <p:cNvPicPr/>
          <p:nvPr/>
        </p:nvPicPr>
        <p:blipFill>
          <a:blip r:embed="rId6"/>
          <a:stretch/>
        </p:blipFill>
        <p:spPr>
          <a:xfrm>
            <a:off x="5805360" y="837000"/>
            <a:ext cx="3997800" cy="168120"/>
          </a:xfrm>
          <a:prstGeom prst="rect">
            <a:avLst/>
          </a:prstGeom>
          <a:ln w="0">
            <a:noFill/>
          </a:ln>
        </p:spPr>
      </p:pic>
      <p:sp>
        <p:nvSpPr>
          <p:cNvPr id="231"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title"/>
          </p:nvPr>
        </p:nvSpPr>
        <p:spPr>
          <a:xfrm>
            <a:off x="504000" y="301320"/>
            <a:ext cx="9071640" cy="126216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269" name="PlaceHolder 2"/>
          <p:cNvSpPr>
            <a:spLocks noGrp="1"/>
          </p:cNvSpPr>
          <p:nvPr>
            <p:ph type="body"/>
          </p:nvPr>
        </p:nvSpPr>
        <p:spPr>
          <a:xfrm>
            <a:off x="504000" y="1769040"/>
            <a:ext cx="9071640" cy="4384440"/>
          </a:xfrm>
          <a:prstGeom prst="rect">
            <a:avLst/>
          </a:prstGeom>
          <a:noFill/>
          <a:ln w="0">
            <a:noFill/>
          </a:ln>
        </p:spPr>
        <p:txBody>
          <a:bodyPr lIns="0" rIns="0" tIns="0" bIns="0" anchor="t">
            <a:no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307"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308" name="PlaceHolder 3"/>
          <p:cNvSpPr>
            <a:spLocks noGrp="1"/>
          </p:cNvSpPr>
          <p:nvPr>
            <p:ph type="ftr" idx="13"/>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309" name="" descr=""/>
          <p:cNvPicPr/>
          <p:nvPr/>
        </p:nvPicPr>
        <p:blipFill>
          <a:blip r:embed="rId2"/>
          <a:stretch/>
        </p:blipFill>
        <p:spPr>
          <a:xfrm>
            <a:off x="361440" y="157320"/>
            <a:ext cx="630000" cy="2520000"/>
          </a:xfrm>
          <a:prstGeom prst="rect">
            <a:avLst/>
          </a:prstGeom>
          <a:ln w="0">
            <a:noFill/>
          </a:ln>
        </p:spPr>
      </p:pic>
      <p:pic>
        <p:nvPicPr>
          <p:cNvPr id="310" name="" descr=""/>
          <p:cNvPicPr/>
          <p:nvPr/>
        </p:nvPicPr>
        <p:blipFill>
          <a:blip r:embed="rId3"/>
          <a:stretch/>
        </p:blipFill>
        <p:spPr>
          <a:xfrm>
            <a:off x="0" y="2836800"/>
            <a:ext cx="1350000" cy="1886400"/>
          </a:xfrm>
          <a:prstGeom prst="rect">
            <a:avLst/>
          </a:prstGeom>
          <a:ln w="0">
            <a:noFill/>
          </a:ln>
        </p:spPr>
      </p:pic>
      <p:pic>
        <p:nvPicPr>
          <p:cNvPr id="311" name="" descr=""/>
          <p:cNvPicPr/>
          <p:nvPr/>
        </p:nvPicPr>
        <p:blipFill>
          <a:blip r:embed="rId4"/>
          <a:stretch/>
        </p:blipFill>
        <p:spPr>
          <a:xfrm>
            <a:off x="360000" y="4881600"/>
            <a:ext cx="630000" cy="2520000"/>
          </a:xfrm>
          <a:prstGeom prst="rect">
            <a:avLst/>
          </a:prstGeom>
          <a:ln w="0">
            <a:noFill/>
          </a:ln>
        </p:spPr>
      </p:pic>
      <p:sp>
        <p:nvSpPr>
          <p:cNvPr id="312"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C9F142A9-71EE-4153-9EF9-79111F59A5CE}"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313" name="" descr=""/>
          <p:cNvPicPr/>
          <p:nvPr/>
        </p:nvPicPr>
        <p:blipFill>
          <a:blip r:embed="rId6"/>
          <a:stretch/>
        </p:blipFill>
        <p:spPr>
          <a:xfrm>
            <a:off x="5805360" y="837000"/>
            <a:ext cx="3997800" cy="168120"/>
          </a:xfrm>
          <a:prstGeom prst="rect">
            <a:avLst/>
          </a:prstGeom>
          <a:ln w="0">
            <a:noFill/>
          </a:ln>
        </p:spPr>
      </p:pic>
      <p:sp>
        <p:nvSpPr>
          <p:cNvPr id="314"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1" name="PlaceHolder 1"/>
          <p:cNvSpPr>
            <a:spLocks noGrp="1"/>
          </p:cNvSpPr>
          <p:nvPr>
            <p:ph type="title"/>
          </p:nvPr>
        </p:nvSpPr>
        <p:spPr>
          <a:xfrm>
            <a:off x="3943440" y="301680"/>
            <a:ext cx="5581440" cy="490680"/>
          </a:xfrm>
          <a:prstGeom prst="rect">
            <a:avLst/>
          </a:prstGeom>
          <a:noFill/>
          <a:ln w="0">
            <a:noFill/>
          </a:ln>
        </p:spPr>
        <p:txBody>
          <a:bodyPr lIns="0" rIns="0" tIns="0" bIns="0" anchor="ctr">
            <a:noAutofit/>
          </a:bodyPr>
          <a:p>
            <a:pPr indent="0" algn="r">
              <a:lnSpc>
                <a:spcPct val="71000"/>
              </a:lnSpc>
              <a:buNone/>
              <a:tabLst>
                <a:tab algn="l" pos="0"/>
                <a:tab algn="l" pos="44892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Lst>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352" name="PlaceHolder 2"/>
          <p:cNvSpPr>
            <a:spLocks noGrp="1"/>
          </p:cNvSpPr>
          <p:nvPr>
            <p:ph type="body"/>
          </p:nvPr>
        </p:nvSpPr>
        <p:spPr>
          <a:xfrm>
            <a:off x="2165400" y="1767960"/>
            <a:ext cx="7154640" cy="4384800"/>
          </a:xfrm>
          <a:prstGeom prst="rect">
            <a:avLst/>
          </a:prstGeom>
          <a:noFill/>
          <a:ln w="0">
            <a:noFill/>
          </a:ln>
        </p:spPr>
        <p:txBody>
          <a:bodyPr lIns="0" rIns="0" tIns="87840" bIns="0" anchor="t">
            <a:noAutofit/>
          </a:bodyPr>
          <a:p>
            <a:pPr marL="342720" indent="0">
              <a:lnSpc>
                <a:spcPct val="71000"/>
              </a:lnSpc>
              <a:spcAft>
                <a:spcPts val="774"/>
              </a:spcAft>
              <a:tabLst>
                <a:tab algn="l" pos="0"/>
                <a:tab algn="l" pos="106200"/>
                <a:tab algn="l" pos="555480"/>
                <a:tab algn="l" pos="1004760"/>
                <a:tab algn="l" pos="1454040"/>
                <a:tab algn="l" pos="1903320"/>
                <a:tab algn="l" pos="2352600"/>
                <a:tab algn="l" pos="2801880"/>
                <a:tab algn="l" pos="3251160"/>
                <a:tab algn="l" pos="3700440"/>
                <a:tab algn="l" pos="4149720"/>
                <a:tab algn="l" pos="4598640"/>
                <a:tab algn="l" pos="5047920"/>
                <a:tab algn="l" pos="5497200"/>
                <a:tab algn="l" pos="5946480"/>
                <a:tab algn="l" pos="6395760"/>
                <a:tab algn="l" pos="6845040"/>
                <a:tab algn="l" pos="7294320"/>
                <a:tab algn="l" pos="7743600"/>
                <a:tab algn="l" pos="8192880"/>
                <a:tab algn="l" pos="8642160"/>
              </a:tabLst>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742680">
              <a:lnSpc>
                <a:spcPct val="71000"/>
              </a:lnSpc>
              <a:spcAft>
                <a:spcPts val="1137"/>
              </a:spcAft>
              <a:buClr>
                <a:srgbClr val="000000"/>
              </a:buClr>
              <a:buFont typeface="Times New Roman"/>
              <a:buChar char="–"/>
              <a:tabLst>
                <a:tab algn="l" pos="0"/>
                <a:tab algn="l" pos="155520"/>
                <a:tab algn="l" pos="604800"/>
                <a:tab algn="l" pos="1054080"/>
                <a:tab algn="l" pos="1503360"/>
                <a:tab algn="l" pos="1952280"/>
                <a:tab algn="l" pos="2401560"/>
                <a:tab algn="l" pos="2850840"/>
                <a:tab algn="l" pos="3300120"/>
                <a:tab algn="l" pos="3749400"/>
                <a:tab algn="l" pos="4198680"/>
                <a:tab algn="l" pos="4647960"/>
                <a:tab algn="l" pos="5097240"/>
                <a:tab algn="l" pos="5546520"/>
                <a:tab algn="l" pos="5995800"/>
                <a:tab algn="l" pos="6445080"/>
                <a:tab algn="l" pos="6894360"/>
                <a:tab algn="l" pos="7343640"/>
                <a:tab algn="l" pos="7792920"/>
                <a:tab algn="l" pos="8242200"/>
                <a:tab algn="l" pos="8691480"/>
              </a:tabLst>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143000">
              <a:lnSpc>
                <a:spcPct val="71000"/>
              </a:lnSpc>
              <a:spcAft>
                <a:spcPts val="848"/>
              </a:spcAft>
              <a:buClr>
                <a:srgbClr val="000000"/>
              </a:buClr>
              <a:buFont typeface="Times New Roman"/>
              <a:buChar char="•"/>
              <a:tabLst>
                <a:tab algn="l" pos="0"/>
                <a:tab algn="l" pos="204480"/>
                <a:tab algn="l" pos="653760"/>
                <a:tab algn="l" pos="1103040"/>
                <a:tab algn="l" pos="1552320"/>
                <a:tab algn="l" pos="2001600"/>
                <a:tab algn="l" pos="2450880"/>
                <a:tab algn="l" pos="2900160"/>
                <a:tab algn="l" pos="3349440"/>
                <a:tab algn="l" pos="3798720"/>
                <a:tab algn="l" pos="4248000"/>
                <a:tab algn="l" pos="4697280"/>
                <a:tab algn="l" pos="5146560"/>
                <a:tab algn="l" pos="5595840"/>
                <a:tab algn="l" pos="6045120"/>
                <a:tab algn="l" pos="6494400"/>
                <a:tab algn="l" pos="6943680"/>
                <a:tab algn="l" pos="7392960"/>
                <a:tab algn="l" pos="7842240"/>
                <a:tab algn="l" pos="8291160"/>
                <a:tab algn="l" pos="8740440"/>
              </a:tabLst>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600200" algn="ctr">
              <a:lnSpc>
                <a:spcPct val="71000"/>
              </a:lnSpc>
              <a:spcAft>
                <a:spcPts val="573"/>
              </a:spcAft>
              <a:buClr>
                <a:srgbClr val="000000"/>
              </a:buClr>
              <a:buFont typeface="Times New Roman"/>
              <a:buChar char="–"/>
              <a:tabLst>
                <a:tab algn="l" pos="0"/>
                <a:tab algn="l" pos="196560"/>
                <a:tab algn="l" pos="645840"/>
                <a:tab algn="l" pos="1095120"/>
                <a:tab algn="l" pos="1544400"/>
                <a:tab algn="l" pos="1993680"/>
                <a:tab algn="l" pos="2442960"/>
                <a:tab algn="l" pos="2892240"/>
                <a:tab algn="l" pos="3341520"/>
                <a:tab algn="l" pos="3790800"/>
                <a:tab algn="l" pos="4240080"/>
                <a:tab algn="l" pos="4689360"/>
                <a:tab algn="l" pos="5138640"/>
                <a:tab algn="l" pos="5587920"/>
                <a:tab algn="l" pos="6037200"/>
                <a:tab algn="l" pos="6486480"/>
                <a:tab algn="l" pos="6935760"/>
                <a:tab algn="l" pos="7385040"/>
                <a:tab algn="l" pos="7833960"/>
                <a:tab algn="l" pos="8283240"/>
                <a:tab algn="l" pos="87325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353" name="PlaceHolder 3"/>
          <p:cNvSpPr>
            <a:spLocks noGrp="1"/>
          </p:cNvSpPr>
          <p:nvPr>
            <p:ph type="ftr" idx="14"/>
          </p:nvPr>
        </p:nvSpPr>
        <p:spPr>
          <a:xfrm>
            <a:off x="1107720" y="6951600"/>
            <a:ext cx="2330280" cy="333720"/>
          </a:xfrm>
          <a:prstGeom prst="rect">
            <a:avLst/>
          </a:prstGeom>
          <a:noFill/>
          <a:ln w="0">
            <a:noFill/>
          </a:ln>
        </p:spPr>
        <p:txBody>
          <a:bodyPr lIns="0" rIns="0" tIns="0" bIns="0" anchor="t">
            <a:noAutofit/>
          </a:bodyPr>
          <a:lstStyle>
            <a:lvl1pPr indent="0" algn="ctr">
              <a:lnSpc>
                <a:spcPct val="90000"/>
              </a:lnSpc>
              <a:buNone/>
              <a:defRPr b="0" lang="en-GB" sz="1400" spc="-1" strike="noStrike">
                <a:solidFill>
                  <a:srgbClr val="000000"/>
                </a:solidFill>
                <a:latin typeface="Times New Roman"/>
                <a:ea typeface="Arial Unicode MS"/>
              </a:defRPr>
            </a:lvl1pPr>
          </a:lstStyle>
          <a:p>
            <a:pPr indent="0" algn="ctr">
              <a:lnSpc>
                <a:spcPct val="90000"/>
              </a:lnSpc>
              <a:buNone/>
            </a:pPr>
            <a:r>
              <a:rPr b="0" lang="en-GB" sz="1400" spc="-1" strike="noStrike">
                <a:solidFill>
                  <a:srgbClr val="000000"/>
                </a:solidFill>
                <a:latin typeface="Times New Roman"/>
                <a:ea typeface="Arial Unicode MS"/>
              </a:rPr>
              <a:t>&lt;pied de page&gt;</a:t>
            </a:r>
            <a:endParaRPr b="0" lang="fr-FR" sz="1400" spc="-1" strike="noStrike">
              <a:solidFill>
                <a:srgbClr val="000000"/>
              </a:solidFill>
              <a:latin typeface="Times New Roman"/>
            </a:endParaRPr>
          </a:p>
        </p:txBody>
      </p:sp>
      <p:pic>
        <p:nvPicPr>
          <p:cNvPr id="354" name="" descr=""/>
          <p:cNvPicPr/>
          <p:nvPr/>
        </p:nvPicPr>
        <p:blipFill>
          <a:blip r:embed="rId2"/>
          <a:stretch/>
        </p:blipFill>
        <p:spPr>
          <a:xfrm>
            <a:off x="361800" y="157320"/>
            <a:ext cx="630360" cy="2520720"/>
          </a:xfrm>
          <a:prstGeom prst="rect">
            <a:avLst/>
          </a:prstGeom>
          <a:ln w="0">
            <a:noFill/>
          </a:ln>
        </p:spPr>
      </p:pic>
      <p:pic>
        <p:nvPicPr>
          <p:cNvPr id="355" name="" descr=""/>
          <p:cNvPicPr/>
          <p:nvPr/>
        </p:nvPicPr>
        <p:blipFill>
          <a:blip r:embed="rId3"/>
          <a:stretch/>
        </p:blipFill>
        <p:spPr>
          <a:xfrm>
            <a:off x="0" y="2836800"/>
            <a:ext cx="1351080" cy="1887480"/>
          </a:xfrm>
          <a:prstGeom prst="rect">
            <a:avLst/>
          </a:prstGeom>
          <a:ln w="0">
            <a:noFill/>
          </a:ln>
        </p:spPr>
      </p:pic>
      <p:pic>
        <p:nvPicPr>
          <p:cNvPr id="356" name="" descr=""/>
          <p:cNvPicPr/>
          <p:nvPr/>
        </p:nvPicPr>
        <p:blipFill>
          <a:blip r:embed="rId4"/>
          <a:stretch/>
        </p:blipFill>
        <p:spPr>
          <a:xfrm>
            <a:off x="360360" y="4881600"/>
            <a:ext cx="630360" cy="2521080"/>
          </a:xfrm>
          <a:prstGeom prst="rect">
            <a:avLst/>
          </a:prstGeom>
          <a:ln w="0">
            <a:noFill/>
          </a:ln>
        </p:spPr>
      </p:pic>
      <p:sp>
        <p:nvSpPr>
          <p:cNvPr id="357" name=""/>
          <p:cNvSpPr/>
          <p:nvPr/>
        </p:nvSpPr>
        <p:spPr>
          <a:xfrm>
            <a:off x="9117000" y="6861240"/>
            <a:ext cx="650880" cy="471600"/>
          </a:xfrm>
          <a:prstGeom prst="rect">
            <a:avLst/>
          </a:prstGeom>
          <a:blipFill rotWithShape="0">
            <a:blip r:embed="rId5"/>
            <a:srcRect/>
            <a:stretch/>
          </a:blipFill>
          <a:ln w="0">
            <a:noFill/>
          </a:ln>
        </p:spPr>
        <p:style>
          <a:lnRef idx="0"/>
          <a:fillRef idx="0"/>
          <a:effectRef idx="0"/>
          <a:fontRef idx="minor"/>
        </p:style>
        <p:txBody>
          <a:bodyPr wrap="none" lIns="0" rIns="0" tIns="0" bIns="0" anchor="ctr" anchorCtr="1">
            <a:noAutofit/>
          </a:bodyPr>
          <a:p>
            <a:pPr algn="ctr">
              <a:lnSpc>
                <a:spcPct val="93000"/>
              </a:lnSpc>
            </a:pPr>
            <a:fld id="{992C6E55-7D58-476E-A9A7-BA6FB03E0682}" type="slidenum">
              <a:rPr b="1" lang="en-GB" sz="2000" spc="-1" strike="noStrike">
                <a:solidFill>
                  <a:srgbClr val="ffffff"/>
                </a:solidFill>
                <a:latin typeface="Arial"/>
              </a:rPr>
              <a:t>&lt;numéro&gt;</a:t>
            </a:fld>
            <a:endParaRPr b="0" lang="fr-FR" sz="2000" spc="-1" strike="noStrike">
              <a:solidFill>
                <a:srgbClr val="000000"/>
              </a:solidFill>
              <a:latin typeface="Arial"/>
            </a:endParaRPr>
          </a:p>
        </p:txBody>
      </p:sp>
      <p:pic>
        <p:nvPicPr>
          <p:cNvPr id="358" name="" descr=""/>
          <p:cNvPicPr/>
          <p:nvPr/>
        </p:nvPicPr>
        <p:blipFill>
          <a:blip r:embed="rId6"/>
          <a:stretch/>
        </p:blipFill>
        <p:spPr>
          <a:xfrm>
            <a:off x="5805360" y="836640"/>
            <a:ext cx="3998880" cy="168120"/>
          </a:xfrm>
          <a:prstGeom prst="rect">
            <a:avLst/>
          </a:prstGeom>
          <a:ln w="0">
            <a:noFill/>
          </a:ln>
        </p:spPr>
      </p:pic>
      <p:sp>
        <p:nvSpPr>
          <p:cNvPr id="359" name="PlaceHolder 4"/>
          <p:cNvSpPr>
            <a:spLocks noGrp="1"/>
          </p:cNvSpPr>
          <p:nvPr>
            <p:ph type="dt" idx="15"/>
          </p:nvPr>
        </p:nvSpPr>
        <p:spPr>
          <a:xfrm>
            <a:off x="504000" y="6887160"/>
            <a:ext cx="2348280" cy="521280"/>
          </a:xfrm>
          <a:prstGeom prst="rect">
            <a:avLst/>
          </a:prstGeom>
          <a:noFill/>
          <a:ln w="0">
            <a:noFill/>
          </a:ln>
        </p:spPr>
        <p:txBody>
          <a:bodyPr lIns="0" rIns="0" tIns="0" bIns="0" anchor="t">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360" name="PlaceHolder 5"/>
          <p:cNvSpPr>
            <a:spLocks noGrp="1"/>
          </p:cNvSpPr>
          <p:nvPr>
            <p:ph type="sldNum" idx="16"/>
          </p:nvPr>
        </p:nvSpPr>
        <p:spPr>
          <a:xfrm>
            <a:off x="7227360" y="6887160"/>
            <a:ext cx="2348280" cy="52128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fld id="{6BBAF231-1521-444E-91CC-DFD4586E6646}"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7" name="PlaceHolder 1"/>
          <p:cNvSpPr>
            <a:spLocks noGrp="1"/>
          </p:cNvSpPr>
          <p:nvPr>
            <p:ph type="title"/>
          </p:nvPr>
        </p:nvSpPr>
        <p:spPr>
          <a:xfrm>
            <a:off x="3943440" y="301680"/>
            <a:ext cx="5581440" cy="490680"/>
          </a:xfrm>
          <a:prstGeom prst="rect">
            <a:avLst/>
          </a:prstGeom>
          <a:noFill/>
          <a:ln w="0">
            <a:noFill/>
          </a:ln>
        </p:spPr>
        <p:txBody>
          <a:bodyPr lIns="0" rIns="0" tIns="0" bIns="0" anchor="ctr">
            <a:noAutofit/>
          </a:bodyPr>
          <a:p>
            <a:pPr indent="0" algn="r">
              <a:lnSpc>
                <a:spcPct val="71000"/>
              </a:lnSpc>
              <a:buNone/>
              <a:tabLst>
                <a:tab algn="l" pos="0"/>
                <a:tab algn="l" pos="448920"/>
                <a:tab algn="l" pos="898200"/>
                <a:tab algn="l" pos="1347480"/>
                <a:tab algn="l" pos="1796760"/>
                <a:tab algn="l" pos="2246040"/>
                <a:tab algn="l" pos="2695320"/>
                <a:tab algn="l" pos="3144600"/>
                <a:tab algn="l" pos="3593880"/>
                <a:tab algn="l" pos="4043160"/>
                <a:tab algn="l" pos="4492440"/>
                <a:tab algn="l" pos="4941720"/>
                <a:tab algn="l" pos="5391000"/>
                <a:tab algn="l" pos="5840280"/>
                <a:tab algn="l" pos="6289560"/>
                <a:tab algn="l" pos="6738840"/>
                <a:tab algn="l" pos="7188120"/>
                <a:tab algn="l" pos="7637400"/>
                <a:tab algn="l" pos="8086680"/>
                <a:tab algn="l" pos="8535960"/>
                <a:tab algn="l" pos="8985240"/>
              </a:tabLst>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398" name="PlaceHolder 2"/>
          <p:cNvSpPr>
            <a:spLocks noGrp="1"/>
          </p:cNvSpPr>
          <p:nvPr>
            <p:ph type="body"/>
          </p:nvPr>
        </p:nvSpPr>
        <p:spPr>
          <a:xfrm>
            <a:off x="2165400" y="1767960"/>
            <a:ext cx="7154640" cy="4384800"/>
          </a:xfrm>
          <a:prstGeom prst="rect">
            <a:avLst/>
          </a:prstGeom>
          <a:noFill/>
          <a:ln w="0">
            <a:noFill/>
          </a:ln>
        </p:spPr>
        <p:txBody>
          <a:bodyPr lIns="0" rIns="0" tIns="87840" bIns="0" anchor="t">
            <a:noAutofit/>
          </a:bodyPr>
          <a:p>
            <a:pPr marL="342720" indent="0">
              <a:lnSpc>
                <a:spcPct val="71000"/>
              </a:lnSpc>
              <a:spcAft>
                <a:spcPts val="774"/>
              </a:spcAft>
              <a:tabLst>
                <a:tab algn="l" pos="0"/>
                <a:tab algn="l" pos="106200"/>
                <a:tab algn="l" pos="555480"/>
                <a:tab algn="l" pos="1004760"/>
                <a:tab algn="l" pos="1454040"/>
                <a:tab algn="l" pos="1903320"/>
                <a:tab algn="l" pos="2352600"/>
                <a:tab algn="l" pos="2801880"/>
                <a:tab algn="l" pos="3251160"/>
                <a:tab algn="l" pos="3700440"/>
                <a:tab algn="l" pos="4149720"/>
                <a:tab algn="l" pos="4598640"/>
                <a:tab algn="l" pos="5047920"/>
                <a:tab algn="l" pos="5497200"/>
                <a:tab algn="l" pos="5946480"/>
                <a:tab algn="l" pos="6395760"/>
                <a:tab algn="l" pos="6845040"/>
                <a:tab algn="l" pos="7294320"/>
                <a:tab algn="l" pos="7743600"/>
                <a:tab algn="l" pos="8192880"/>
                <a:tab algn="l" pos="8642160"/>
              </a:tabLst>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742680">
              <a:lnSpc>
                <a:spcPct val="71000"/>
              </a:lnSpc>
              <a:spcAft>
                <a:spcPts val="1137"/>
              </a:spcAft>
              <a:buClr>
                <a:srgbClr val="000000"/>
              </a:buClr>
              <a:buFont typeface="Times New Roman"/>
              <a:buChar char="–"/>
              <a:tabLst>
                <a:tab algn="l" pos="0"/>
                <a:tab algn="l" pos="155520"/>
                <a:tab algn="l" pos="604800"/>
                <a:tab algn="l" pos="1054080"/>
                <a:tab algn="l" pos="1503360"/>
                <a:tab algn="l" pos="1952280"/>
                <a:tab algn="l" pos="2401560"/>
                <a:tab algn="l" pos="2850840"/>
                <a:tab algn="l" pos="3300120"/>
                <a:tab algn="l" pos="3749400"/>
                <a:tab algn="l" pos="4198680"/>
                <a:tab algn="l" pos="4647960"/>
                <a:tab algn="l" pos="5097240"/>
                <a:tab algn="l" pos="5546520"/>
                <a:tab algn="l" pos="5995800"/>
                <a:tab algn="l" pos="6445080"/>
                <a:tab algn="l" pos="6894360"/>
                <a:tab algn="l" pos="7343640"/>
                <a:tab algn="l" pos="7792920"/>
                <a:tab algn="l" pos="8242200"/>
                <a:tab algn="l" pos="8691480"/>
              </a:tabLst>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143000">
              <a:lnSpc>
                <a:spcPct val="71000"/>
              </a:lnSpc>
              <a:spcAft>
                <a:spcPts val="848"/>
              </a:spcAft>
              <a:buClr>
                <a:srgbClr val="000000"/>
              </a:buClr>
              <a:buFont typeface="Times New Roman"/>
              <a:buChar char="•"/>
              <a:tabLst>
                <a:tab algn="l" pos="0"/>
                <a:tab algn="l" pos="204480"/>
                <a:tab algn="l" pos="653760"/>
                <a:tab algn="l" pos="1103040"/>
                <a:tab algn="l" pos="1552320"/>
                <a:tab algn="l" pos="2001600"/>
                <a:tab algn="l" pos="2450880"/>
                <a:tab algn="l" pos="2900160"/>
                <a:tab algn="l" pos="3349440"/>
                <a:tab algn="l" pos="3798720"/>
                <a:tab algn="l" pos="4248000"/>
                <a:tab algn="l" pos="4697280"/>
                <a:tab algn="l" pos="5146560"/>
                <a:tab algn="l" pos="5595840"/>
                <a:tab algn="l" pos="6045120"/>
                <a:tab algn="l" pos="6494400"/>
                <a:tab algn="l" pos="6943680"/>
                <a:tab algn="l" pos="7392960"/>
                <a:tab algn="l" pos="7842240"/>
                <a:tab algn="l" pos="8291160"/>
                <a:tab algn="l" pos="8740440"/>
              </a:tabLst>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600200" algn="ctr">
              <a:lnSpc>
                <a:spcPct val="71000"/>
              </a:lnSpc>
              <a:spcAft>
                <a:spcPts val="573"/>
              </a:spcAft>
              <a:buClr>
                <a:srgbClr val="000000"/>
              </a:buClr>
              <a:buFont typeface="Times New Roman"/>
              <a:buChar char="–"/>
              <a:tabLst>
                <a:tab algn="l" pos="0"/>
                <a:tab algn="l" pos="196560"/>
                <a:tab algn="l" pos="645840"/>
                <a:tab algn="l" pos="1095120"/>
                <a:tab algn="l" pos="1544400"/>
                <a:tab algn="l" pos="1993680"/>
                <a:tab algn="l" pos="2442960"/>
                <a:tab algn="l" pos="2892240"/>
                <a:tab algn="l" pos="3341520"/>
                <a:tab algn="l" pos="3790800"/>
                <a:tab algn="l" pos="4240080"/>
                <a:tab algn="l" pos="4689360"/>
                <a:tab algn="l" pos="5138640"/>
                <a:tab algn="l" pos="5587920"/>
                <a:tab algn="l" pos="6037200"/>
                <a:tab algn="l" pos="6486480"/>
                <a:tab algn="l" pos="6935760"/>
                <a:tab algn="l" pos="7385040"/>
                <a:tab algn="l" pos="7833960"/>
                <a:tab algn="l" pos="8283240"/>
                <a:tab algn="l" pos="87325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2057400" algn="ctr">
              <a:lnSpc>
                <a:spcPct val="71000"/>
              </a:lnSpc>
              <a:spcAft>
                <a:spcPts val="286"/>
              </a:spcAft>
              <a:buClr>
                <a:srgbClr val="000000"/>
              </a:buClr>
              <a:buFont typeface="Times New Roman"/>
              <a:buChar char="»"/>
              <a:tabLst>
                <a:tab algn="l" pos="0"/>
                <a:tab algn="l" pos="188640"/>
                <a:tab algn="l" pos="637920"/>
                <a:tab algn="l" pos="1087200"/>
                <a:tab algn="l" pos="1536480"/>
                <a:tab algn="l" pos="1985760"/>
                <a:tab algn="l" pos="2435040"/>
                <a:tab algn="l" pos="2884320"/>
                <a:tab algn="l" pos="3333600"/>
                <a:tab algn="l" pos="3782880"/>
                <a:tab algn="l" pos="4232160"/>
                <a:tab algn="l" pos="4681440"/>
                <a:tab algn="l" pos="5130720"/>
                <a:tab algn="l" pos="5580000"/>
                <a:tab algn="l" pos="6029280"/>
                <a:tab algn="l" pos="6478560"/>
                <a:tab algn="l" pos="6927840"/>
                <a:tab algn="l" pos="7376760"/>
                <a:tab algn="l" pos="7826040"/>
                <a:tab algn="l" pos="8275320"/>
                <a:tab algn="l" pos="872460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399" name="PlaceHolder 3"/>
          <p:cNvSpPr>
            <a:spLocks noGrp="1"/>
          </p:cNvSpPr>
          <p:nvPr>
            <p:ph type="ftr" idx="17"/>
          </p:nvPr>
        </p:nvSpPr>
        <p:spPr>
          <a:xfrm>
            <a:off x="1107720" y="6951600"/>
            <a:ext cx="2330280" cy="333720"/>
          </a:xfrm>
          <a:prstGeom prst="rect">
            <a:avLst/>
          </a:prstGeom>
          <a:noFill/>
          <a:ln w="0">
            <a:noFill/>
          </a:ln>
        </p:spPr>
        <p:txBody>
          <a:bodyPr lIns="0" rIns="0" tIns="0" bIns="0" anchor="t">
            <a:noAutofit/>
          </a:bodyPr>
          <a:lstStyle>
            <a:lvl1pPr indent="0" algn="ctr">
              <a:lnSpc>
                <a:spcPct val="90000"/>
              </a:lnSpc>
              <a:buNone/>
              <a:defRPr b="0" lang="en-GB" sz="1400" spc="-1" strike="noStrike">
                <a:solidFill>
                  <a:srgbClr val="000000"/>
                </a:solidFill>
                <a:latin typeface="Times New Roman"/>
                <a:ea typeface="Arial Unicode MS"/>
              </a:defRPr>
            </a:lvl1pPr>
          </a:lstStyle>
          <a:p>
            <a:pPr indent="0" algn="ctr">
              <a:lnSpc>
                <a:spcPct val="90000"/>
              </a:lnSpc>
              <a:buNone/>
            </a:pPr>
            <a:r>
              <a:rPr b="0" lang="en-GB" sz="1400" spc="-1" strike="noStrike">
                <a:solidFill>
                  <a:srgbClr val="000000"/>
                </a:solidFill>
                <a:latin typeface="Times New Roman"/>
                <a:ea typeface="Arial Unicode MS"/>
              </a:rPr>
              <a:t>&lt;pied de page&gt;</a:t>
            </a:r>
            <a:endParaRPr b="0" lang="fr-FR" sz="1400" spc="-1" strike="noStrike">
              <a:solidFill>
                <a:srgbClr val="000000"/>
              </a:solidFill>
              <a:latin typeface="Times New Roman"/>
            </a:endParaRPr>
          </a:p>
        </p:txBody>
      </p:sp>
      <p:pic>
        <p:nvPicPr>
          <p:cNvPr id="400" name="" descr=""/>
          <p:cNvPicPr/>
          <p:nvPr/>
        </p:nvPicPr>
        <p:blipFill>
          <a:blip r:embed="rId2"/>
          <a:stretch/>
        </p:blipFill>
        <p:spPr>
          <a:xfrm>
            <a:off x="361800" y="157320"/>
            <a:ext cx="630360" cy="2520720"/>
          </a:xfrm>
          <a:prstGeom prst="rect">
            <a:avLst/>
          </a:prstGeom>
          <a:ln w="0">
            <a:noFill/>
          </a:ln>
        </p:spPr>
      </p:pic>
      <p:pic>
        <p:nvPicPr>
          <p:cNvPr id="401" name="" descr=""/>
          <p:cNvPicPr/>
          <p:nvPr/>
        </p:nvPicPr>
        <p:blipFill>
          <a:blip r:embed="rId3"/>
          <a:stretch/>
        </p:blipFill>
        <p:spPr>
          <a:xfrm>
            <a:off x="0" y="2836800"/>
            <a:ext cx="1351080" cy="1887480"/>
          </a:xfrm>
          <a:prstGeom prst="rect">
            <a:avLst/>
          </a:prstGeom>
          <a:ln w="0">
            <a:noFill/>
          </a:ln>
        </p:spPr>
      </p:pic>
      <p:pic>
        <p:nvPicPr>
          <p:cNvPr id="402" name="" descr=""/>
          <p:cNvPicPr/>
          <p:nvPr/>
        </p:nvPicPr>
        <p:blipFill>
          <a:blip r:embed="rId4"/>
          <a:stretch/>
        </p:blipFill>
        <p:spPr>
          <a:xfrm>
            <a:off x="360360" y="4881600"/>
            <a:ext cx="630360" cy="2521080"/>
          </a:xfrm>
          <a:prstGeom prst="rect">
            <a:avLst/>
          </a:prstGeom>
          <a:ln w="0">
            <a:noFill/>
          </a:ln>
        </p:spPr>
      </p:pic>
      <p:sp>
        <p:nvSpPr>
          <p:cNvPr id="403" name=""/>
          <p:cNvSpPr/>
          <p:nvPr/>
        </p:nvSpPr>
        <p:spPr>
          <a:xfrm>
            <a:off x="9117000" y="6861240"/>
            <a:ext cx="650880" cy="471600"/>
          </a:xfrm>
          <a:prstGeom prst="rect">
            <a:avLst/>
          </a:prstGeom>
          <a:blipFill rotWithShape="0">
            <a:blip r:embed="rId5"/>
            <a:srcRect/>
            <a:stretch/>
          </a:blipFill>
          <a:ln w="0">
            <a:noFill/>
          </a:ln>
        </p:spPr>
        <p:style>
          <a:lnRef idx="0"/>
          <a:fillRef idx="0"/>
          <a:effectRef idx="0"/>
          <a:fontRef idx="minor"/>
        </p:style>
        <p:txBody>
          <a:bodyPr wrap="none" lIns="0" rIns="0" tIns="0" bIns="0" anchor="ctr" anchorCtr="1">
            <a:noAutofit/>
          </a:bodyPr>
          <a:p>
            <a:pPr algn="ctr">
              <a:lnSpc>
                <a:spcPct val="93000"/>
              </a:lnSpc>
            </a:pPr>
            <a:fld id="{C7943357-1DC5-4B46-8B55-0BD7FE43175C}" type="slidenum">
              <a:rPr b="1" lang="en-GB" sz="2000" spc="-1" strike="noStrike">
                <a:solidFill>
                  <a:srgbClr val="ffffff"/>
                </a:solidFill>
                <a:latin typeface="Arial"/>
              </a:rPr>
              <a:t>&lt;numéro&gt;</a:t>
            </a:fld>
            <a:endParaRPr b="0" lang="fr-FR" sz="2000" spc="-1" strike="noStrike">
              <a:solidFill>
                <a:srgbClr val="000000"/>
              </a:solidFill>
              <a:latin typeface="Arial"/>
            </a:endParaRPr>
          </a:p>
        </p:txBody>
      </p:sp>
      <p:pic>
        <p:nvPicPr>
          <p:cNvPr id="404" name="" descr=""/>
          <p:cNvPicPr/>
          <p:nvPr/>
        </p:nvPicPr>
        <p:blipFill>
          <a:blip r:embed="rId6"/>
          <a:stretch/>
        </p:blipFill>
        <p:spPr>
          <a:xfrm>
            <a:off x="5805360" y="836640"/>
            <a:ext cx="3998880" cy="168120"/>
          </a:xfrm>
          <a:prstGeom prst="rect">
            <a:avLst/>
          </a:prstGeom>
          <a:ln w="0">
            <a:noFill/>
          </a:ln>
        </p:spPr>
      </p:pic>
      <p:sp>
        <p:nvSpPr>
          <p:cNvPr id="405" name="PlaceHolder 4"/>
          <p:cNvSpPr>
            <a:spLocks noGrp="1"/>
          </p:cNvSpPr>
          <p:nvPr>
            <p:ph type="dt" idx="18"/>
          </p:nvPr>
        </p:nvSpPr>
        <p:spPr>
          <a:xfrm>
            <a:off x="504000" y="6887160"/>
            <a:ext cx="2348280" cy="521280"/>
          </a:xfrm>
          <a:prstGeom prst="rect">
            <a:avLst/>
          </a:prstGeom>
          <a:noFill/>
          <a:ln w="0">
            <a:noFill/>
          </a:ln>
        </p:spPr>
        <p:txBody>
          <a:bodyPr lIns="0" rIns="0" tIns="0" bIns="0" anchor="t">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406" name="PlaceHolder 5"/>
          <p:cNvSpPr>
            <a:spLocks noGrp="1"/>
          </p:cNvSpPr>
          <p:nvPr>
            <p:ph type="sldNum" idx="19"/>
          </p:nvPr>
        </p:nvSpPr>
        <p:spPr>
          <a:xfrm>
            <a:off x="7227360" y="6887160"/>
            <a:ext cx="2348280" cy="52128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fld id="{1F447061-A834-4334-A096-0EA70D0D6B81}"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43" name="PlaceHolder 1"/>
          <p:cNvSpPr>
            <a:spLocks noGrp="1"/>
          </p:cNvSpPr>
          <p:nvPr>
            <p:ph type="title"/>
          </p:nvPr>
        </p:nvSpPr>
        <p:spPr>
          <a:xfrm>
            <a:off x="503640" y="301320"/>
            <a:ext cx="9070560" cy="126216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Cliquez pour éditer le format du texte-titre</a:t>
            </a:r>
            <a:endParaRPr b="0" lang="en-US" sz="1800" spc="-1" strike="noStrike">
              <a:solidFill>
                <a:srgbClr val="000000"/>
              </a:solidFill>
              <a:latin typeface="Arial"/>
            </a:endParaRPr>
          </a:p>
        </p:txBody>
      </p:sp>
      <p:sp>
        <p:nvSpPr>
          <p:cNvPr id="444" name="PlaceHolder 2"/>
          <p:cNvSpPr>
            <a:spLocks noGrp="1"/>
          </p:cNvSpPr>
          <p:nvPr>
            <p:ph type="body"/>
          </p:nvPr>
        </p:nvSpPr>
        <p:spPr>
          <a:xfrm>
            <a:off x="503640" y="1768680"/>
            <a:ext cx="9071280" cy="4384440"/>
          </a:xfrm>
          <a:prstGeom prst="rect">
            <a:avLst/>
          </a:prstGeom>
          <a:noFill/>
          <a:ln w="0">
            <a:noFill/>
          </a:ln>
        </p:spPr>
        <p:txBody>
          <a:bodyPr lIns="0" rIns="0" tIns="0" bIns="0" anchor="t">
            <a:noAutofit/>
          </a:bodyPr>
          <a:p>
            <a:pPr marL="432000" indent="-324000">
              <a:spcAft>
                <a:spcPts val="1417"/>
              </a:spcAft>
              <a:buClr>
                <a:srgbClr val="000000"/>
              </a:buClr>
              <a:buSzPct val="45000"/>
              <a:buFont typeface="Wingdings" charset="2"/>
              <a:buChar char=""/>
            </a:pPr>
            <a:r>
              <a:rPr b="0" lang="en-US" sz="1800" spc="-1" strike="noStrike">
                <a:solidFill>
                  <a:srgbClr val="000000"/>
                </a:solidFill>
                <a:latin typeface="Arial"/>
              </a:rPr>
              <a:t>Cliquez pour éditer le format du plan de texte</a:t>
            </a:r>
            <a:endParaRPr b="0" lang="en-US" sz="1800" spc="-1" strike="noStrike">
              <a:solidFill>
                <a:srgbClr val="000000"/>
              </a:solidFill>
              <a:latin typeface="Arial"/>
            </a:endParaRPr>
          </a:p>
          <a:p>
            <a:pPr lvl="1" marL="864000" indent="-324000">
              <a:spcAft>
                <a:spcPts val="1134"/>
              </a:spcAft>
              <a:buClr>
                <a:srgbClr val="000000"/>
              </a:buClr>
              <a:buSzPct val="75000"/>
              <a:buFont typeface="Symbol" charset="2"/>
              <a:buChar char=""/>
            </a:pPr>
            <a:r>
              <a:rPr b="0" lang="en-US" sz="1800" spc="-1" strike="noStrike">
                <a:solidFill>
                  <a:srgbClr val="000000"/>
                </a:solidFill>
                <a:latin typeface="Arial"/>
              </a:rPr>
              <a:t>Second niveau de plan</a:t>
            </a:r>
            <a:endParaRPr b="0" lang="en-US" sz="1800" spc="-1" strike="noStrike">
              <a:solidFill>
                <a:srgbClr val="000000"/>
              </a:solidFill>
              <a:latin typeface="Arial"/>
            </a:endParaRPr>
          </a:p>
          <a:p>
            <a:pPr lvl="2" marL="1296000" indent="-288000">
              <a:spcAft>
                <a:spcPts val="850"/>
              </a:spcAft>
              <a:buClr>
                <a:srgbClr val="000000"/>
              </a:buClr>
              <a:buSzPct val="45000"/>
              <a:buFont typeface="Wingdings" charset="2"/>
              <a:buChar char=""/>
            </a:pPr>
            <a:r>
              <a:rPr b="0" lang="en-US" sz="1800" spc="-1" strike="noStrike">
                <a:solidFill>
                  <a:srgbClr val="000000"/>
                </a:solidFill>
                <a:latin typeface="Arial"/>
              </a:rPr>
              <a:t>Troisième niveau de plan</a:t>
            </a:r>
            <a:endParaRPr b="0" lang="en-US" sz="1800" spc="-1" strike="noStrike">
              <a:solidFill>
                <a:srgbClr val="000000"/>
              </a:solidFill>
              <a:latin typeface="Arial"/>
            </a:endParaRPr>
          </a:p>
          <a:p>
            <a:pPr lvl="3" marL="1728000" indent="-216000">
              <a:spcAft>
                <a:spcPts val="567"/>
              </a:spcAft>
              <a:buClr>
                <a:srgbClr val="000000"/>
              </a:buClr>
              <a:buSzPct val="75000"/>
              <a:buFont typeface="Symbol" charset="2"/>
              <a:buChar char=""/>
            </a:pPr>
            <a:r>
              <a:rPr b="0" lang="en-US" sz="1800" spc="-1" strike="noStrike">
                <a:solidFill>
                  <a:srgbClr val="000000"/>
                </a:solidFill>
                <a:latin typeface="Arial"/>
              </a:rPr>
              <a:t>Quatrième niveau de plan</a:t>
            </a:r>
            <a:endParaRPr b="0" lang="en-US" sz="1800" spc="-1" strike="noStrike">
              <a:solidFill>
                <a:srgbClr val="000000"/>
              </a:solidFill>
              <a:latin typeface="Arial"/>
            </a:endParaRPr>
          </a:p>
          <a:p>
            <a:pPr lvl="4" marL="2160000" indent="-216000">
              <a:spcAft>
                <a:spcPts val="283"/>
              </a:spcAft>
              <a:buClr>
                <a:srgbClr val="000000"/>
              </a:buClr>
              <a:buSzPct val="45000"/>
              <a:buFont typeface="Wingdings" charset="2"/>
              <a:buChar char=""/>
            </a:pPr>
            <a:r>
              <a:rPr b="0" lang="en-US" sz="2000" spc="-1" strike="noStrike">
                <a:solidFill>
                  <a:srgbClr val="000000"/>
                </a:solidFill>
                <a:latin typeface="Arial"/>
              </a:rPr>
              <a:t>Cinquième niveau de plan</a:t>
            </a:r>
            <a:endParaRPr b="0" lang="en-US" sz="2000" spc="-1" strike="noStrike">
              <a:solidFill>
                <a:srgbClr val="000000"/>
              </a:solidFill>
              <a:latin typeface="Arial"/>
            </a:endParaRPr>
          </a:p>
          <a:p>
            <a:pPr lvl="5" marL="2592000" indent="-216000">
              <a:spcAft>
                <a:spcPts val="283"/>
              </a:spcAft>
              <a:buClr>
                <a:srgbClr val="000000"/>
              </a:buClr>
              <a:buSzPct val="45000"/>
              <a:buFont typeface="Wingdings" charset="2"/>
              <a:buChar char=""/>
            </a:pPr>
            <a:r>
              <a:rPr b="0" lang="en-US" sz="2000" spc="-1" strike="noStrike">
                <a:solidFill>
                  <a:srgbClr val="000000"/>
                </a:solidFill>
                <a:latin typeface="Arial"/>
              </a:rPr>
              <a:t>Sixième niveau de plan</a:t>
            </a:r>
            <a:endParaRPr b="0" lang="en-US" sz="2000" spc="-1" strike="noStrike">
              <a:solidFill>
                <a:srgbClr val="000000"/>
              </a:solidFill>
              <a:latin typeface="Arial"/>
            </a:endParaRPr>
          </a:p>
          <a:p>
            <a:pPr lvl="6" marL="3024000" indent="-216000">
              <a:spcAft>
                <a:spcPts val="283"/>
              </a:spcAft>
              <a:buClr>
                <a:srgbClr val="000000"/>
              </a:buClr>
              <a:buSzPct val="45000"/>
              <a:buFont typeface="Wingdings" charset="2"/>
              <a:buChar char=""/>
            </a:pPr>
            <a:r>
              <a:rPr b="0" lang="en-US" sz="2000" spc="-1" strike="noStrike">
                <a:solidFill>
                  <a:srgbClr val="000000"/>
                </a:solidFill>
                <a:latin typeface="Arial"/>
              </a:rPr>
              <a:t>Septième niveau de plan</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482"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483" name="PlaceHolder 3"/>
          <p:cNvSpPr>
            <a:spLocks noGrp="1"/>
          </p:cNvSpPr>
          <p:nvPr>
            <p:ph type="ftr" idx="20"/>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484" name="" descr=""/>
          <p:cNvPicPr/>
          <p:nvPr/>
        </p:nvPicPr>
        <p:blipFill>
          <a:blip r:embed="rId2"/>
          <a:stretch/>
        </p:blipFill>
        <p:spPr>
          <a:xfrm>
            <a:off x="361440" y="157320"/>
            <a:ext cx="630000" cy="2520000"/>
          </a:xfrm>
          <a:prstGeom prst="rect">
            <a:avLst/>
          </a:prstGeom>
          <a:ln w="0">
            <a:noFill/>
          </a:ln>
        </p:spPr>
      </p:pic>
      <p:pic>
        <p:nvPicPr>
          <p:cNvPr id="485" name="" descr=""/>
          <p:cNvPicPr/>
          <p:nvPr/>
        </p:nvPicPr>
        <p:blipFill>
          <a:blip r:embed="rId3"/>
          <a:stretch/>
        </p:blipFill>
        <p:spPr>
          <a:xfrm>
            <a:off x="0" y="2836800"/>
            <a:ext cx="1350000" cy="1886400"/>
          </a:xfrm>
          <a:prstGeom prst="rect">
            <a:avLst/>
          </a:prstGeom>
          <a:ln w="0">
            <a:noFill/>
          </a:ln>
        </p:spPr>
      </p:pic>
      <p:pic>
        <p:nvPicPr>
          <p:cNvPr id="486" name="" descr=""/>
          <p:cNvPicPr/>
          <p:nvPr/>
        </p:nvPicPr>
        <p:blipFill>
          <a:blip r:embed="rId4"/>
          <a:stretch/>
        </p:blipFill>
        <p:spPr>
          <a:xfrm>
            <a:off x="360000" y="4881600"/>
            <a:ext cx="630000" cy="2520000"/>
          </a:xfrm>
          <a:prstGeom prst="rect">
            <a:avLst/>
          </a:prstGeom>
          <a:ln w="0">
            <a:noFill/>
          </a:ln>
        </p:spPr>
      </p:pic>
      <p:sp>
        <p:nvSpPr>
          <p:cNvPr id="487"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09D56EA4-852C-4859-A82C-77E237B8D33C}"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488" name="" descr=""/>
          <p:cNvPicPr/>
          <p:nvPr/>
        </p:nvPicPr>
        <p:blipFill>
          <a:blip r:embed="rId6"/>
          <a:stretch/>
        </p:blipFill>
        <p:spPr>
          <a:xfrm>
            <a:off x="5805360" y="837000"/>
            <a:ext cx="3997800" cy="168120"/>
          </a:xfrm>
          <a:prstGeom prst="rect">
            <a:avLst/>
          </a:prstGeom>
          <a:ln w="0">
            <a:noFill/>
          </a:ln>
        </p:spPr>
      </p:pic>
      <p:sp>
        <p:nvSpPr>
          <p:cNvPr id="489"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527"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528" name="PlaceHolder 3"/>
          <p:cNvSpPr>
            <a:spLocks noGrp="1"/>
          </p:cNvSpPr>
          <p:nvPr>
            <p:ph type="ftr" idx="21"/>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529" name="" descr=""/>
          <p:cNvPicPr/>
          <p:nvPr/>
        </p:nvPicPr>
        <p:blipFill>
          <a:blip r:embed="rId2"/>
          <a:stretch/>
        </p:blipFill>
        <p:spPr>
          <a:xfrm>
            <a:off x="361440" y="157320"/>
            <a:ext cx="630000" cy="2520000"/>
          </a:xfrm>
          <a:prstGeom prst="rect">
            <a:avLst/>
          </a:prstGeom>
          <a:ln w="0">
            <a:noFill/>
          </a:ln>
        </p:spPr>
      </p:pic>
      <p:pic>
        <p:nvPicPr>
          <p:cNvPr id="530" name="" descr=""/>
          <p:cNvPicPr/>
          <p:nvPr/>
        </p:nvPicPr>
        <p:blipFill>
          <a:blip r:embed="rId3"/>
          <a:stretch/>
        </p:blipFill>
        <p:spPr>
          <a:xfrm>
            <a:off x="0" y="2836800"/>
            <a:ext cx="1350000" cy="1886400"/>
          </a:xfrm>
          <a:prstGeom prst="rect">
            <a:avLst/>
          </a:prstGeom>
          <a:ln w="0">
            <a:noFill/>
          </a:ln>
        </p:spPr>
      </p:pic>
      <p:pic>
        <p:nvPicPr>
          <p:cNvPr id="531" name="" descr=""/>
          <p:cNvPicPr/>
          <p:nvPr/>
        </p:nvPicPr>
        <p:blipFill>
          <a:blip r:embed="rId4"/>
          <a:stretch/>
        </p:blipFill>
        <p:spPr>
          <a:xfrm>
            <a:off x="360000" y="4881600"/>
            <a:ext cx="630000" cy="2520000"/>
          </a:xfrm>
          <a:prstGeom prst="rect">
            <a:avLst/>
          </a:prstGeom>
          <a:ln w="0">
            <a:noFill/>
          </a:ln>
        </p:spPr>
      </p:pic>
      <p:sp>
        <p:nvSpPr>
          <p:cNvPr id="532"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0582B41F-FC46-4D89-9595-36C7885CD81F}"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533" name="" descr=""/>
          <p:cNvPicPr/>
          <p:nvPr/>
        </p:nvPicPr>
        <p:blipFill>
          <a:blip r:embed="rId6"/>
          <a:stretch/>
        </p:blipFill>
        <p:spPr>
          <a:xfrm>
            <a:off x="5805360" y="837000"/>
            <a:ext cx="3997800" cy="168120"/>
          </a:xfrm>
          <a:prstGeom prst="rect">
            <a:avLst/>
          </a:prstGeom>
          <a:ln w="0">
            <a:noFill/>
          </a:ln>
        </p:spPr>
      </p:pic>
      <p:sp>
        <p:nvSpPr>
          <p:cNvPr id="534"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572"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573" name="PlaceHolder 3"/>
          <p:cNvSpPr>
            <a:spLocks noGrp="1"/>
          </p:cNvSpPr>
          <p:nvPr>
            <p:ph type="ftr" idx="22"/>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574" name="" descr=""/>
          <p:cNvPicPr/>
          <p:nvPr/>
        </p:nvPicPr>
        <p:blipFill>
          <a:blip r:embed="rId2"/>
          <a:stretch/>
        </p:blipFill>
        <p:spPr>
          <a:xfrm>
            <a:off x="361440" y="157320"/>
            <a:ext cx="630000" cy="2520000"/>
          </a:xfrm>
          <a:prstGeom prst="rect">
            <a:avLst/>
          </a:prstGeom>
          <a:ln w="0">
            <a:noFill/>
          </a:ln>
        </p:spPr>
      </p:pic>
      <p:pic>
        <p:nvPicPr>
          <p:cNvPr id="575" name="" descr=""/>
          <p:cNvPicPr/>
          <p:nvPr/>
        </p:nvPicPr>
        <p:blipFill>
          <a:blip r:embed="rId3"/>
          <a:stretch/>
        </p:blipFill>
        <p:spPr>
          <a:xfrm>
            <a:off x="0" y="2836800"/>
            <a:ext cx="1350000" cy="1886400"/>
          </a:xfrm>
          <a:prstGeom prst="rect">
            <a:avLst/>
          </a:prstGeom>
          <a:ln w="0">
            <a:noFill/>
          </a:ln>
        </p:spPr>
      </p:pic>
      <p:pic>
        <p:nvPicPr>
          <p:cNvPr id="576" name="" descr=""/>
          <p:cNvPicPr/>
          <p:nvPr/>
        </p:nvPicPr>
        <p:blipFill>
          <a:blip r:embed="rId4"/>
          <a:stretch/>
        </p:blipFill>
        <p:spPr>
          <a:xfrm>
            <a:off x="360000" y="4881600"/>
            <a:ext cx="630000" cy="2520000"/>
          </a:xfrm>
          <a:prstGeom prst="rect">
            <a:avLst/>
          </a:prstGeom>
          <a:ln w="0">
            <a:noFill/>
          </a:ln>
        </p:spPr>
      </p:pic>
      <p:sp>
        <p:nvSpPr>
          <p:cNvPr id="577"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2DD76304-1E3D-4C2B-9961-75BFA0F4C35C}"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578" name="" descr=""/>
          <p:cNvPicPr/>
          <p:nvPr/>
        </p:nvPicPr>
        <p:blipFill>
          <a:blip r:embed="rId6"/>
          <a:stretch/>
        </p:blipFill>
        <p:spPr>
          <a:xfrm>
            <a:off x="5805360" y="837000"/>
            <a:ext cx="3997800" cy="168120"/>
          </a:xfrm>
          <a:prstGeom prst="rect">
            <a:avLst/>
          </a:prstGeom>
          <a:ln w="0">
            <a:noFill/>
          </a:ln>
        </p:spPr>
      </p:pic>
      <p:sp>
        <p:nvSpPr>
          <p:cNvPr id="579"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617"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618" name="PlaceHolder 3"/>
          <p:cNvSpPr>
            <a:spLocks noGrp="1"/>
          </p:cNvSpPr>
          <p:nvPr>
            <p:ph type="ftr" idx="23"/>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619" name="" descr=""/>
          <p:cNvPicPr/>
          <p:nvPr/>
        </p:nvPicPr>
        <p:blipFill>
          <a:blip r:embed="rId2"/>
          <a:stretch/>
        </p:blipFill>
        <p:spPr>
          <a:xfrm>
            <a:off x="361440" y="157320"/>
            <a:ext cx="630000" cy="2520000"/>
          </a:xfrm>
          <a:prstGeom prst="rect">
            <a:avLst/>
          </a:prstGeom>
          <a:ln w="0">
            <a:noFill/>
          </a:ln>
        </p:spPr>
      </p:pic>
      <p:pic>
        <p:nvPicPr>
          <p:cNvPr id="620" name="" descr=""/>
          <p:cNvPicPr/>
          <p:nvPr/>
        </p:nvPicPr>
        <p:blipFill>
          <a:blip r:embed="rId3"/>
          <a:stretch/>
        </p:blipFill>
        <p:spPr>
          <a:xfrm>
            <a:off x="0" y="2836800"/>
            <a:ext cx="1350000" cy="1886400"/>
          </a:xfrm>
          <a:prstGeom prst="rect">
            <a:avLst/>
          </a:prstGeom>
          <a:ln w="0">
            <a:noFill/>
          </a:ln>
        </p:spPr>
      </p:pic>
      <p:pic>
        <p:nvPicPr>
          <p:cNvPr id="621" name="" descr=""/>
          <p:cNvPicPr/>
          <p:nvPr/>
        </p:nvPicPr>
        <p:blipFill>
          <a:blip r:embed="rId4"/>
          <a:stretch/>
        </p:blipFill>
        <p:spPr>
          <a:xfrm>
            <a:off x="360000" y="4881600"/>
            <a:ext cx="630000" cy="2520000"/>
          </a:xfrm>
          <a:prstGeom prst="rect">
            <a:avLst/>
          </a:prstGeom>
          <a:ln w="0">
            <a:noFill/>
          </a:ln>
        </p:spPr>
      </p:pic>
      <p:sp>
        <p:nvSpPr>
          <p:cNvPr id="622"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73CF96F6-0BD3-4003-8EA3-E33851C6FB2A}"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623" name="" descr=""/>
          <p:cNvPicPr/>
          <p:nvPr/>
        </p:nvPicPr>
        <p:blipFill>
          <a:blip r:embed="rId6"/>
          <a:stretch/>
        </p:blipFill>
        <p:spPr>
          <a:xfrm>
            <a:off x="5805360" y="837000"/>
            <a:ext cx="3997800" cy="168120"/>
          </a:xfrm>
          <a:prstGeom prst="rect">
            <a:avLst/>
          </a:prstGeom>
          <a:ln w="0">
            <a:noFill/>
          </a:ln>
        </p:spPr>
      </p:pic>
      <p:sp>
        <p:nvSpPr>
          <p:cNvPr id="624"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662"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663" name="PlaceHolder 3"/>
          <p:cNvSpPr>
            <a:spLocks noGrp="1"/>
          </p:cNvSpPr>
          <p:nvPr>
            <p:ph type="ftr" idx="24"/>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664" name="" descr=""/>
          <p:cNvPicPr/>
          <p:nvPr/>
        </p:nvPicPr>
        <p:blipFill>
          <a:blip r:embed="rId2"/>
          <a:stretch/>
        </p:blipFill>
        <p:spPr>
          <a:xfrm>
            <a:off x="361440" y="157320"/>
            <a:ext cx="630000" cy="2520000"/>
          </a:xfrm>
          <a:prstGeom prst="rect">
            <a:avLst/>
          </a:prstGeom>
          <a:ln w="0">
            <a:noFill/>
          </a:ln>
        </p:spPr>
      </p:pic>
      <p:pic>
        <p:nvPicPr>
          <p:cNvPr id="665" name="" descr=""/>
          <p:cNvPicPr/>
          <p:nvPr/>
        </p:nvPicPr>
        <p:blipFill>
          <a:blip r:embed="rId3"/>
          <a:stretch/>
        </p:blipFill>
        <p:spPr>
          <a:xfrm>
            <a:off x="0" y="2836800"/>
            <a:ext cx="1350000" cy="1886400"/>
          </a:xfrm>
          <a:prstGeom prst="rect">
            <a:avLst/>
          </a:prstGeom>
          <a:ln w="0">
            <a:noFill/>
          </a:ln>
        </p:spPr>
      </p:pic>
      <p:pic>
        <p:nvPicPr>
          <p:cNvPr id="666" name="" descr=""/>
          <p:cNvPicPr/>
          <p:nvPr/>
        </p:nvPicPr>
        <p:blipFill>
          <a:blip r:embed="rId4"/>
          <a:stretch/>
        </p:blipFill>
        <p:spPr>
          <a:xfrm>
            <a:off x="360000" y="4881600"/>
            <a:ext cx="630000" cy="2520000"/>
          </a:xfrm>
          <a:prstGeom prst="rect">
            <a:avLst/>
          </a:prstGeom>
          <a:ln w="0">
            <a:noFill/>
          </a:ln>
        </p:spPr>
      </p:pic>
      <p:sp>
        <p:nvSpPr>
          <p:cNvPr id="667"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456BF030-03C6-4B8E-82D2-E6C43B6F138E}"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668" name="" descr=""/>
          <p:cNvPicPr/>
          <p:nvPr/>
        </p:nvPicPr>
        <p:blipFill>
          <a:blip r:embed="rId6"/>
          <a:stretch/>
        </p:blipFill>
        <p:spPr>
          <a:xfrm>
            <a:off x="5805360" y="837000"/>
            <a:ext cx="3997800" cy="168120"/>
          </a:xfrm>
          <a:prstGeom prst="rect">
            <a:avLst/>
          </a:prstGeom>
          <a:ln w="0">
            <a:noFill/>
          </a:ln>
        </p:spPr>
      </p:pic>
      <p:sp>
        <p:nvSpPr>
          <p:cNvPr id="669"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6"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707"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708" name="PlaceHolder 3"/>
          <p:cNvSpPr>
            <a:spLocks noGrp="1"/>
          </p:cNvSpPr>
          <p:nvPr>
            <p:ph type="ftr" idx="25"/>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709" name="" descr=""/>
          <p:cNvPicPr/>
          <p:nvPr/>
        </p:nvPicPr>
        <p:blipFill>
          <a:blip r:embed="rId2"/>
          <a:stretch/>
        </p:blipFill>
        <p:spPr>
          <a:xfrm>
            <a:off x="361440" y="157320"/>
            <a:ext cx="630000" cy="2520000"/>
          </a:xfrm>
          <a:prstGeom prst="rect">
            <a:avLst/>
          </a:prstGeom>
          <a:ln w="0">
            <a:noFill/>
          </a:ln>
        </p:spPr>
      </p:pic>
      <p:pic>
        <p:nvPicPr>
          <p:cNvPr id="710" name="" descr=""/>
          <p:cNvPicPr/>
          <p:nvPr/>
        </p:nvPicPr>
        <p:blipFill>
          <a:blip r:embed="rId3"/>
          <a:stretch/>
        </p:blipFill>
        <p:spPr>
          <a:xfrm>
            <a:off x="0" y="2836800"/>
            <a:ext cx="1350000" cy="1886400"/>
          </a:xfrm>
          <a:prstGeom prst="rect">
            <a:avLst/>
          </a:prstGeom>
          <a:ln w="0">
            <a:noFill/>
          </a:ln>
        </p:spPr>
      </p:pic>
      <p:pic>
        <p:nvPicPr>
          <p:cNvPr id="711" name="" descr=""/>
          <p:cNvPicPr/>
          <p:nvPr/>
        </p:nvPicPr>
        <p:blipFill>
          <a:blip r:embed="rId4"/>
          <a:stretch/>
        </p:blipFill>
        <p:spPr>
          <a:xfrm>
            <a:off x="360000" y="4881600"/>
            <a:ext cx="630000" cy="2520000"/>
          </a:xfrm>
          <a:prstGeom prst="rect">
            <a:avLst/>
          </a:prstGeom>
          <a:ln w="0">
            <a:noFill/>
          </a:ln>
        </p:spPr>
      </p:pic>
      <p:sp>
        <p:nvSpPr>
          <p:cNvPr id="712"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6901C065-89D3-4194-A8DD-E10BC23C49F0}"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713" name="" descr=""/>
          <p:cNvPicPr/>
          <p:nvPr/>
        </p:nvPicPr>
        <p:blipFill>
          <a:blip r:embed="rId6"/>
          <a:stretch/>
        </p:blipFill>
        <p:spPr>
          <a:xfrm>
            <a:off x="5805360" y="837000"/>
            <a:ext cx="3997800" cy="168120"/>
          </a:xfrm>
          <a:prstGeom prst="rect">
            <a:avLst/>
          </a:prstGeom>
          <a:ln w="0">
            <a:noFill/>
          </a:ln>
        </p:spPr>
      </p:pic>
      <p:sp>
        <p:nvSpPr>
          <p:cNvPr id="714"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1" name="PlaceHolder 1"/>
          <p:cNvSpPr>
            <a:spLocks noGrp="1"/>
          </p:cNvSpPr>
          <p:nvPr>
            <p:ph type="title"/>
          </p:nvPr>
        </p:nvSpPr>
        <p:spPr>
          <a:xfrm>
            <a:off x="3943800" y="300960"/>
            <a:ext cx="5631840" cy="541080"/>
          </a:xfrm>
          <a:prstGeom prst="rect">
            <a:avLst/>
          </a:prstGeom>
          <a:noFill/>
          <a:ln w="0">
            <a:noFill/>
          </a:ln>
        </p:spPr>
        <p:txBody>
          <a:bodyPr lIns="0" rIns="0" tIns="0" bIns="0" anchor="ctr">
            <a:noAutofit/>
          </a:bodyPr>
          <a:p>
            <a:pPr indent="0" algn="ctr">
              <a:buNone/>
            </a:pPr>
            <a:r>
              <a:rPr b="0" lang="fr-FR" sz="2200" spc="-1" strike="noStrike">
                <a:solidFill>
                  <a:srgbClr val="333366"/>
                </a:solidFill>
                <a:latin typeface="Arial"/>
              </a:rPr>
              <a:t>Cliquez pour éditer le format du texte-titre</a:t>
            </a:r>
            <a:endParaRPr b="0" lang="fr-FR" sz="2200" spc="-1" strike="noStrike">
              <a:solidFill>
                <a:srgbClr val="333366"/>
              </a:solidFill>
              <a:latin typeface="Arial"/>
            </a:endParaRPr>
          </a:p>
        </p:txBody>
      </p:sp>
      <p:sp>
        <p:nvSpPr>
          <p:cNvPr id="752" name="PlaceHolder 2"/>
          <p:cNvSpPr>
            <a:spLocks noGrp="1"/>
          </p:cNvSpPr>
          <p:nvPr>
            <p:ph type="body"/>
          </p:nvPr>
        </p:nvSpPr>
        <p:spPr>
          <a:xfrm>
            <a:off x="2165760" y="1769040"/>
            <a:ext cx="7205760" cy="4384800"/>
          </a:xfrm>
          <a:prstGeom prst="rect">
            <a:avLst/>
          </a:prstGeom>
          <a:noFill/>
          <a:ln w="0">
            <a:noFill/>
          </a:ln>
        </p:spPr>
        <p:txBody>
          <a:bodyPr lIns="0" rIns="0" tIns="0" bIns="0" anchor="t">
            <a:noAutofit/>
          </a:bodyPr>
          <a:p>
            <a:pPr marL="432000" indent="-324000">
              <a:spcAft>
                <a:spcPts val="768"/>
              </a:spcAft>
              <a:buClr>
                <a:srgbClr val="333366"/>
              </a:buClr>
              <a:buSzPct val="45000"/>
              <a:buFont typeface="Wingdings" charset="2"/>
              <a:buChar char=""/>
            </a:pPr>
            <a:r>
              <a:rPr b="0" lang="fr-FR" sz="2400" spc="-1" strike="noStrike">
                <a:solidFill>
                  <a:srgbClr val="333366"/>
                </a:solidFill>
                <a:latin typeface="Arial"/>
              </a:rPr>
              <a:t>Cliquez pour éditer le format du plan de texte</a:t>
            </a:r>
            <a:endParaRPr b="0" lang="fr-FR" sz="2400" spc="-1" strike="noStrike">
              <a:solidFill>
                <a:srgbClr val="333366"/>
              </a:solidFill>
              <a:latin typeface="Arial"/>
            </a:endParaRPr>
          </a:p>
          <a:p>
            <a:pPr lvl="1" marL="864000" indent="-324000">
              <a:spcAft>
                <a:spcPts val="1134"/>
              </a:spcAft>
              <a:buClr>
                <a:srgbClr val="333366"/>
              </a:buClr>
              <a:buFont typeface="Tahoma"/>
              <a:buChar char="-"/>
            </a:pPr>
            <a:r>
              <a:rPr b="0" lang="fr-FR" sz="2000" spc="-1" strike="noStrike">
                <a:solidFill>
                  <a:srgbClr val="333366"/>
                </a:solidFill>
                <a:latin typeface="Arial"/>
              </a:rPr>
              <a:t>Second niveau de plan</a:t>
            </a:r>
            <a:endParaRPr b="0" lang="fr-FR" sz="2000" spc="-1" strike="noStrike">
              <a:solidFill>
                <a:srgbClr val="333366"/>
              </a:solidFill>
              <a:latin typeface="Arial"/>
            </a:endParaRPr>
          </a:p>
          <a:p>
            <a:pPr lvl="2" marL="1296000" indent="-288000">
              <a:spcAft>
                <a:spcPts val="850"/>
              </a:spcAft>
              <a:buClr>
                <a:srgbClr val="333366"/>
              </a:buClr>
              <a:buFont typeface="Tahoma"/>
              <a:buChar char="◦"/>
            </a:pPr>
            <a:r>
              <a:rPr b="0" lang="fr-FR" sz="1600" spc="-1" strike="noStrike">
                <a:solidFill>
                  <a:srgbClr val="333366"/>
                </a:solidFill>
                <a:latin typeface="Arial"/>
              </a:rPr>
              <a:t>Troisième niveau de plan</a:t>
            </a:r>
            <a:endParaRPr b="0" lang="fr-FR" sz="1600" spc="-1" strike="noStrike">
              <a:solidFill>
                <a:srgbClr val="333366"/>
              </a:solidFill>
              <a:latin typeface="Arial"/>
            </a:endParaRPr>
          </a:p>
          <a:p>
            <a:pPr lvl="3" marL="1728000" indent="-216000" algn="ctr">
              <a:spcAft>
                <a:spcPts val="567"/>
              </a:spcAft>
              <a:buClr>
                <a:srgbClr val="333366"/>
              </a:buClr>
              <a:buSzPct val="45000"/>
              <a:buFont typeface="Wingdings" charset="2"/>
              <a:buChar char=""/>
              <a:tabLst>
                <a:tab algn="l" pos="1687320"/>
              </a:tabLst>
            </a:pPr>
            <a:r>
              <a:rPr b="0" lang="fr-FR" sz="2000" spc="-1" strike="noStrike">
                <a:solidFill>
                  <a:srgbClr val="333366"/>
                </a:solidFill>
                <a:latin typeface="Arial"/>
              </a:rPr>
              <a:t>Quatrième niveau de plan</a:t>
            </a:r>
            <a:endParaRPr b="0" lang="fr-FR" sz="2000" spc="-1" strike="noStrike">
              <a:solidFill>
                <a:srgbClr val="333366"/>
              </a:solidFill>
              <a:latin typeface="Arial"/>
            </a:endParaRPr>
          </a:p>
          <a:p>
            <a:pPr lvl="4" marL="2160000" indent="-216000" algn="ctr">
              <a:spcAft>
                <a:spcPts val="283"/>
              </a:spcAft>
              <a:buClr>
                <a:srgbClr val="333366"/>
              </a:buClr>
              <a:buSzPct val="75000"/>
              <a:buFont typeface="Symbol" charset="2"/>
              <a:buChar char=""/>
              <a:tabLst>
                <a:tab algn="l" pos="1687320"/>
              </a:tabLst>
            </a:pPr>
            <a:r>
              <a:rPr b="0" lang="fr-FR" sz="2000" spc="-1" strike="noStrike">
                <a:solidFill>
                  <a:srgbClr val="333366"/>
                </a:solidFill>
                <a:latin typeface="Arial"/>
              </a:rPr>
              <a:t>Cinquième niveau de plan</a:t>
            </a:r>
            <a:endParaRPr b="0" lang="fr-FR" sz="2000" spc="-1" strike="noStrike">
              <a:solidFill>
                <a:srgbClr val="333366"/>
              </a:solidFill>
              <a:latin typeface="Arial"/>
            </a:endParaRPr>
          </a:p>
          <a:p>
            <a:pPr lvl="5" marL="2592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Sixième niveau de plan</a:t>
            </a:r>
            <a:endParaRPr b="0" lang="fr-FR" sz="2000" spc="-1" strike="noStrike">
              <a:solidFill>
                <a:srgbClr val="333366"/>
              </a:solidFill>
              <a:latin typeface="Arial"/>
            </a:endParaRPr>
          </a:p>
          <a:p>
            <a:pPr lvl="6" marL="3024000" indent="-216000" algn="ctr">
              <a:spcAft>
                <a:spcPts val="283"/>
              </a:spcAft>
              <a:buClr>
                <a:srgbClr val="333366"/>
              </a:buClr>
              <a:buSzPct val="45000"/>
              <a:buFont typeface="Wingdings" charset="2"/>
              <a:buChar char=""/>
              <a:tabLst>
                <a:tab algn="l" pos="1687320"/>
              </a:tabLst>
            </a:pPr>
            <a:r>
              <a:rPr b="0" lang="fr-FR" sz="2000" spc="-1" strike="noStrike">
                <a:solidFill>
                  <a:srgbClr val="333366"/>
                </a:solidFill>
                <a:latin typeface="Arial"/>
              </a:rPr>
              <a:t>Septième niveau de plan</a:t>
            </a:r>
            <a:endParaRPr b="0" lang="fr-FR" sz="2000" spc="-1" strike="noStrike">
              <a:solidFill>
                <a:srgbClr val="333366"/>
              </a:solidFill>
              <a:latin typeface="Arial"/>
            </a:endParaRPr>
          </a:p>
        </p:txBody>
      </p:sp>
      <p:sp>
        <p:nvSpPr>
          <p:cNvPr id="753" name="PlaceHolder 3"/>
          <p:cNvSpPr>
            <a:spLocks noGrp="1"/>
          </p:cNvSpPr>
          <p:nvPr>
            <p:ph type="ftr" idx="26"/>
          </p:nvPr>
        </p:nvSpPr>
        <p:spPr>
          <a:xfrm>
            <a:off x="2264040" y="6950880"/>
            <a:ext cx="1225440" cy="379080"/>
          </a:xfrm>
          <a:prstGeom prst="rect">
            <a:avLst/>
          </a:prstGeom>
          <a:noFill/>
          <a:ln w="0">
            <a:noFill/>
          </a:ln>
        </p:spPr>
        <p:txBody>
          <a:bodyPr lIns="0" rIns="0" tIns="0" bIns="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pic>
        <p:nvPicPr>
          <p:cNvPr id="754" name="" descr=""/>
          <p:cNvPicPr/>
          <p:nvPr/>
        </p:nvPicPr>
        <p:blipFill>
          <a:blip r:embed="rId2"/>
          <a:stretch/>
        </p:blipFill>
        <p:spPr>
          <a:xfrm>
            <a:off x="361440" y="157320"/>
            <a:ext cx="630000" cy="2520000"/>
          </a:xfrm>
          <a:prstGeom prst="rect">
            <a:avLst/>
          </a:prstGeom>
          <a:ln w="0">
            <a:noFill/>
          </a:ln>
        </p:spPr>
      </p:pic>
      <p:pic>
        <p:nvPicPr>
          <p:cNvPr id="755" name="" descr=""/>
          <p:cNvPicPr/>
          <p:nvPr/>
        </p:nvPicPr>
        <p:blipFill>
          <a:blip r:embed="rId3"/>
          <a:stretch/>
        </p:blipFill>
        <p:spPr>
          <a:xfrm>
            <a:off x="0" y="2836800"/>
            <a:ext cx="1350000" cy="1886400"/>
          </a:xfrm>
          <a:prstGeom prst="rect">
            <a:avLst/>
          </a:prstGeom>
          <a:ln w="0">
            <a:noFill/>
          </a:ln>
        </p:spPr>
      </p:pic>
      <p:pic>
        <p:nvPicPr>
          <p:cNvPr id="756" name="" descr=""/>
          <p:cNvPicPr/>
          <p:nvPr/>
        </p:nvPicPr>
        <p:blipFill>
          <a:blip r:embed="rId4"/>
          <a:stretch/>
        </p:blipFill>
        <p:spPr>
          <a:xfrm>
            <a:off x="360000" y="4881600"/>
            <a:ext cx="630000" cy="2520000"/>
          </a:xfrm>
          <a:prstGeom prst="rect">
            <a:avLst/>
          </a:prstGeom>
          <a:ln w="0">
            <a:noFill/>
          </a:ln>
        </p:spPr>
      </p:pic>
      <p:sp>
        <p:nvSpPr>
          <p:cNvPr id="757" name=""/>
          <p:cNvSpPr txBox="1"/>
          <p:nvPr/>
        </p:nvSpPr>
        <p:spPr>
          <a:xfrm>
            <a:off x="9117360" y="6860880"/>
            <a:ext cx="649800" cy="471600"/>
          </a:xfrm>
          <a:prstGeom prst="rect">
            <a:avLst/>
          </a:prstGeom>
          <a:blipFill rotWithShape="0">
            <a:blip r:embed="rId5"/>
            <a:stretch/>
          </a:blipFill>
          <a:ln w="0">
            <a:noFill/>
          </a:ln>
        </p:spPr>
        <p:txBody>
          <a:bodyPr lIns="90000" rIns="90000" tIns="45000" bIns="45000" anchor="ctr" anchorCtr="1">
            <a:noAutofit/>
          </a:bodyPr>
          <a:p>
            <a:pPr algn="ctr"/>
            <a:fld id="{F8D2F8FE-6CE1-48BE-A847-71558E7484A5}" type="slidenum">
              <a:rPr b="1" lang="fr-FR" sz="2000" spc="-1" strike="noStrike">
                <a:solidFill>
                  <a:srgbClr val="ffffff"/>
                </a:solidFill>
                <a:latin typeface="Arial"/>
              </a:rPr>
              <a:t>&lt;numéro&gt;</a:t>
            </a:fld>
            <a:endParaRPr b="0" lang="fr-FR" sz="2000" spc="-1" strike="noStrike">
              <a:solidFill>
                <a:srgbClr val="000000"/>
              </a:solidFill>
              <a:latin typeface="Arial"/>
            </a:endParaRPr>
          </a:p>
        </p:txBody>
      </p:sp>
      <p:pic>
        <p:nvPicPr>
          <p:cNvPr id="758" name="" descr=""/>
          <p:cNvPicPr/>
          <p:nvPr/>
        </p:nvPicPr>
        <p:blipFill>
          <a:blip r:embed="rId6"/>
          <a:stretch/>
        </p:blipFill>
        <p:spPr>
          <a:xfrm>
            <a:off x="5805360" y="837000"/>
            <a:ext cx="3997800" cy="168120"/>
          </a:xfrm>
          <a:prstGeom prst="rect">
            <a:avLst/>
          </a:prstGeom>
          <a:ln w="0">
            <a:noFill/>
          </a:ln>
        </p:spPr>
      </p:pic>
      <p:sp>
        <p:nvSpPr>
          <p:cNvPr id="759" name=""/>
          <p:cNvSpPr txBox="1"/>
          <p:nvPr/>
        </p:nvSpPr>
        <p:spPr>
          <a:xfrm rot="16200000">
            <a:off x="-503640" y="5837400"/>
            <a:ext cx="2389320" cy="606960"/>
          </a:xfrm>
          <a:prstGeom prst="rect">
            <a:avLst/>
          </a:prstGeom>
          <a:noFill/>
          <a:ln w="0">
            <a:noFill/>
          </a:ln>
        </p:spPr>
        <p:txBody>
          <a:bodyPr lIns="90000" rIns="90000" tIns="45000" bIns="45000" anchor="ctr" anchorCtr="1">
            <a:noAutofit/>
          </a:bodyPr>
          <a:p>
            <a:endParaRPr b="0" lang="fr-FR" sz="15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Lst>
</p:sldMaster>
</file>

<file path=ppt/slides/_rels/slide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7.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comments" Target="../comments/commen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comments" Target="../comments/comment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6" name=""/>
          <p:cNvSpPr txBox="1"/>
          <p:nvPr/>
        </p:nvSpPr>
        <p:spPr>
          <a:xfrm>
            <a:off x="1669680" y="1290960"/>
            <a:ext cx="7205760" cy="3128760"/>
          </a:xfrm>
          <a:prstGeom prst="rect">
            <a:avLst/>
          </a:prstGeom>
          <a:solidFill>
            <a:srgbClr val="ffffff"/>
          </a:solidFill>
          <a:ln w="0">
            <a:noFill/>
          </a:ln>
        </p:spPr>
        <p:txBody>
          <a:bodyPr lIns="90000" rIns="90000" tIns="45000" bIns="45000" anchor="t">
            <a:noAutofit/>
          </a:bodyPr>
          <a:p>
            <a:pPr marL="432000" indent="-324000" algn="ctr">
              <a:lnSpc>
                <a:spcPct val="100000"/>
              </a:lnSpc>
              <a:buClr>
                <a:srgbClr val="333366"/>
              </a:buClr>
              <a:buSzPct val="45000"/>
              <a:buFont typeface="Wingdings" charset="2"/>
              <a:buChar char=""/>
            </a:pPr>
            <a:r>
              <a:rPr b="1" lang="fr-FR" sz="4800" spc="-1" strike="noStrike">
                <a:solidFill>
                  <a:srgbClr val="333366"/>
                </a:solidFill>
                <a:latin typeface="Arial"/>
              </a:rPr>
              <a:t>Webinaire EORI SIREN</a:t>
            </a:r>
            <a:endParaRPr b="0" lang="fr-FR" sz="4800" spc="-1" strike="noStrike">
              <a:solidFill>
                <a:srgbClr val="000000"/>
              </a:solidFill>
              <a:latin typeface="Arial"/>
            </a:endParaRPr>
          </a:p>
          <a:p>
            <a:pPr marL="432000" indent="-324000" algn="ctr">
              <a:buClr>
                <a:srgbClr val="333366"/>
              </a:buClr>
              <a:buSzPct val="45000"/>
              <a:buFont typeface="Wingdings" charset="2"/>
              <a:buChar char=""/>
            </a:pPr>
            <a:r>
              <a:rPr b="0" i="1" lang="fr-FR" sz="1100" spc="-1" strike="noStrike">
                <a:solidFill>
                  <a:srgbClr val="333366"/>
                </a:solidFill>
                <a:latin typeface="Arial"/>
              </a:rPr>
              <a:t> </a:t>
            </a:r>
            <a:endParaRPr b="0" lang="fr-FR" sz="1100" spc="-1" strike="noStrike">
              <a:solidFill>
                <a:srgbClr val="000000"/>
              </a:solidFill>
              <a:latin typeface="Arial"/>
            </a:endParaRPr>
          </a:p>
          <a:p>
            <a:pPr marL="432000" indent="-324000" algn="ctr">
              <a:buClr>
                <a:srgbClr val="333366"/>
              </a:buClr>
              <a:buSzPct val="45000"/>
              <a:buFont typeface="Wingdings" charset="2"/>
              <a:buChar char=""/>
            </a:pPr>
            <a:r>
              <a:rPr b="0" i="1" lang="fr-FR" sz="1100" spc="-1" strike="noStrike">
                <a:solidFill>
                  <a:srgbClr val="333366"/>
                </a:solidFill>
                <a:latin typeface="Arial"/>
              </a:rPr>
              <a:t>Bureau COMINT 1 – Cellule Statut des Opérateurs – 4 juin 2026</a:t>
            </a:r>
            <a:endParaRPr b="0" lang="fr-FR" sz="1100" spc="-1" strike="noStrike">
              <a:solidFill>
                <a:srgbClr val="000000"/>
              </a:solidFill>
              <a:latin typeface="Arial"/>
            </a:endParaRPr>
          </a:p>
        </p:txBody>
      </p:sp>
      <p:pic>
        <p:nvPicPr>
          <p:cNvPr id="797" name="" descr=""/>
          <p:cNvPicPr/>
          <p:nvPr/>
        </p:nvPicPr>
        <p:blipFill>
          <a:blip r:embed="rId1"/>
          <a:stretch/>
        </p:blipFill>
        <p:spPr>
          <a:xfrm>
            <a:off x="3780000" y="3780000"/>
            <a:ext cx="3641760" cy="2340000"/>
          </a:xfrm>
          <a:prstGeom prst="rect">
            <a:avLst/>
          </a:prstGeom>
          <a:ln w="0">
            <a:noFill/>
          </a:ln>
        </p:spPr>
      </p:pic>
    </p:spTree>
  </p:cSld>
  <mc:AlternateContent>
    <mc:Choice Requires="p14">
      <p:transition spd="slow" p14:dur="2000">
        <p:dissolve/>
      </p:transition>
    </mc:Choice>
    <mc:Fallback>
      <p:transition spd="slow">
        <p:dissolv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8" name="PlaceHolder 1"/>
          <p:cNvSpPr>
            <a:spLocks noGrp="1"/>
          </p:cNvSpPr>
          <p:nvPr>
            <p:ph type="title"/>
          </p:nvPr>
        </p:nvSpPr>
        <p:spPr>
          <a:xfrm>
            <a:off x="2520000" y="252720"/>
            <a:ext cx="7055640" cy="637560"/>
          </a:xfrm>
          <a:prstGeom prst="rect">
            <a:avLst/>
          </a:prstGeom>
          <a:noFill/>
          <a:ln w="0">
            <a:noFill/>
          </a:ln>
        </p:spPr>
        <p:txBody>
          <a:bodyPr lIns="0" rIns="0" tIns="0" bIns="0" anchor="ctr">
            <a:noAutofit/>
          </a:bodyPr>
          <a:p>
            <a:pPr indent="0" algn="ctr">
              <a:buNone/>
            </a:pPr>
            <a:r>
              <a:rPr b="1" i="1" lang="fr-FR" sz="2200" spc="-1" strike="noStrike">
                <a:solidFill>
                  <a:srgbClr val="333366"/>
                </a:solidFill>
                <a:latin typeface="Arial"/>
              </a:rPr>
              <a:t>SOMMAIRE DU WEBINAIRE</a:t>
            </a:r>
            <a:endParaRPr b="0" lang="fr-FR" sz="2200" spc="-1" strike="noStrike">
              <a:solidFill>
                <a:srgbClr val="333366"/>
              </a:solidFill>
              <a:latin typeface="Arial"/>
            </a:endParaRPr>
          </a:p>
        </p:txBody>
      </p:sp>
      <p:sp>
        <p:nvSpPr>
          <p:cNvPr id="799" name="PlaceHolder 2"/>
          <p:cNvSpPr>
            <a:spLocks noGrp="1"/>
          </p:cNvSpPr>
          <p:nvPr>
            <p:ph/>
          </p:nvPr>
        </p:nvSpPr>
        <p:spPr>
          <a:xfrm>
            <a:off x="900000" y="1080000"/>
            <a:ext cx="9000000" cy="4519080"/>
          </a:xfrm>
          <a:prstGeom prst="rect">
            <a:avLst/>
          </a:prstGeom>
          <a:noFill/>
          <a:ln w="0">
            <a:noFill/>
          </a:ln>
        </p:spPr>
        <p:txBody>
          <a:bodyPr lIns="0" rIns="0" tIns="0" bIns="0" anchor="t">
            <a:noAutofit/>
          </a:bodyPr>
          <a:p>
            <a:pPr marL="432000" indent="0" algn="just">
              <a:spcAft>
                <a:spcPts val="768"/>
              </a:spcAft>
            </a:pPr>
            <a:r>
              <a:rPr b="1" lang="fr-FR" sz="2400" spc="-1" strike="noStrike">
                <a:solidFill>
                  <a:srgbClr val="333366"/>
                </a:solidFill>
                <a:latin typeface="Arial"/>
                <a:ea typeface="EUAlbertina"/>
              </a:rPr>
              <a:t>1 – Contexte </a:t>
            </a:r>
            <a:endParaRPr b="0" lang="fr-FR" sz="2400" spc="-1" strike="noStrike">
              <a:solidFill>
                <a:srgbClr val="333366"/>
              </a:solidFill>
              <a:latin typeface="Arial"/>
            </a:endParaRPr>
          </a:p>
          <a:p>
            <a:pPr marL="432000" indent="0" algn="just">
              <a:spcAft>
                <a:spcPts val="768"/>
              </a:spcAft>
              <a:buNone/>
            </a:pPr>
            <a:r>
              <a:rPr b="1" lang="fr-FR" sz="2400" spc="-1" strike="noStrike">
                <a:solidFill>
                  <a:srgbClr val="333366"/>
                </a:solidFill>
                <a:latin typeface="Arial"/>
                <a:ea typeface="EUAlbertina"/>
              </a:rPr>
              <a:t> </a:t>
            </a:r>
            <a:endParaRPr b="0" lang="fr-FR" sz="2400" spc="-1" strike="noStrike">
              <a:solidFill>
                <a:srgbClr val="333366"/>
              </a:solidFill>
              <a:latin typeface="Arial"/>
            </a:endParaRPr>
          </a:p>
          <a:p>
            <a:pPr marL="432000" indent="0" algn="just">
              <a:spcAft>
                <a:spcPts val="768"/>
              </a:spcAft>
            </a:pPr>
            <a:r>
              <a:rPr b="1" lang="fr-FR" sz="2400" spc="-1" strike="noStrike">
                <a:solidFill>
                  <a:srgbClr val="333366"/>
                </a:solidFill>
                <a:latin typeface="Arial"/>
                <a:ea typeface="EUAlbertina"/>
              </a:rPr>
              <a:t>2 - Bascules des autorisations douanières à l’EORI SIREN déjà réalisées</a:t>
            </a:r>
            <a:endParaRPr b="0" lang="fr-FR" sz="2400" spc="-1" strike="noStrike">
              <a:solidFill>
                <a:srgbClr val="333366"/>
              </a:solidFill>
              <a:latin typeface="Arial"/>
            </a:endParaRPr>
          </a:p>
          <a:p>
            <a:pPr marL="432000" indent="0" algn="just">
              <a:spcAft>
                <a:spcPts val="768"/>
              </a:spcAft>
              <a:buNone/>
            </a:pPr>
            <a:r>
              <a:rPr b="1" lang="fr-FR" sz="2400" spc="-1" strike="noStrike">
                <a:solidFill>
                  <a:srgbClr val="333366"/>
                </a:solidFill>
                <a:latin typeface="Arial"/>
                <a:ea typeface="EUAlbertina"/>
              </a:rPr>
              <a:t> </a:t>
            </a:r>
            <a:endParaRPr b="0" lang="fr-FR" sz="2400" spc="-1" strike="noStrike">
              <a:solidFill>
                <a:srgbClr val="333366"/>
              </a:solidFill>
              <a:latin typeface="Arial"/>
            </a:endParaRPr>
          </a:p>
          <a:p>
            <a:pPr marL="432000" indent="0" algn="just">
              <a:spcAft>
                <a:spcPts val="768"/>
              </a:spcAft>
            </a:pPr>
            <a:r>
              <a:rPr b="1" lang="fr-FR" sz="2400" spc="-1" strike="noStrike">
                <a:solidFill>
                  <a:srgbClr val="333366"/>
                </a:solidFill>
                <a:latin typeface="Arial"/>
                <a:ea typeface="EUAlbertina"/>
              </a:rPr>
              <a:t>3 - Bascules des autorisations douanières à l’EORI SIREN à venir</a:t>
            </a:r>
            <a:endParaRPr b="0" lang="fr-FR" sz="2400" spc="-1" strike="noStrike">
              <a:solidFill>
                <a:srgbClr val="333366"/>
              </a:solidFill>
              <a:latin typeface="Arial"/>
            </a:endParaRPr>
          </a:p>
          <a:p>
            <a:pPr marL="432000" indent="0" algn="just">
              <a:spcAft>
                <a:spcPts val="768"/>
              </a:spcAft>
              <a:buNone/>
            </a:pPr>
            <a:r>
              <a:rPr b="1" lang="fr-FR" sz="2400" spc="-1" strike="noStrike">
                <a:solidFill>
                  <a:srgbClr val="333366"/>
                </a:solidFill>
                <a:latin typeface="Arial"/>
                <a:ea typeface="EUAlbertina"/>
              </a:rPr>
              <a:t> </a:t>
            </a:r>
            <a:endParaRPr b="0" lang="fr-FR" sz="2400" spc="-1" strike="noStrike">
              <a:solidFill>
                <a:srgbClr val="333366"/>
              </a:solidFill>
              <a:latin typeface="Arial"/>
            </a:endParaRPr>
          </a:p>
          <a:p>
            <a:pPr marL="432000" indent="0" algn="just">
              <a:spcAft>
                <a:spcPts val="768"/>
              </a:spcAft>
            </a:pPr>
            <a:r>
              <a:rPr b="1" lang="fr-FR" sz="2400" spc="-1" strike="noStrike">
                <a:solidFill>
                  <a:srgbClr val="333366"/>
                </a:solidFill>
                <a:latin typeface="Arial"/>
                <a:ea typeface="EUAlbertina"/>
              </a:rPr>
              <a:t>4 - Fin des EORI SIRET</a:t>
            </a:r>
            <a:endParaRPr b="0" lang="fr-FR" sz="2400" spc="-1" strike="noStrike">
              <a:solidFill>
                <a:srgbClr val="333366"/>
              </a:solidFill>
              <a:latin typeface="Arial"/>
            </a:endParaRPr>
          </a:p>
          <a:p>
            <a:pPr marL="432000" indent="0" algn="just">
              <a:spcAft>
                <a:spcPts val="768"/>
              </a:spcAft>
              <a:buNone/>
            </a:pPr>
            <a:r>
              <a:rPr b="1" lang="fr-FR" sz="2400" spc="-1" strike="noStrike">
                <a:solidFill>
                  <a:srgbClr val="333366"/>
                </a:solidFill>
                <a:latin typeface="Arial"/>
                <a:ea typeface="EUAlbertina"/>
              </a:rPr>
              <a:t> </a:t>
            </a:r>
            <a:endParaRPr b="0" lang="fr-FR" sz="2400" spc="-1" strike="noStrike">
              <a:solidFill>
                <a:srgbClr val="333366"/>
              </a:solidFill>
              <a:latin typeface="Arial"/>
            </a:endParaRPr>
          </a:p>
          <a:p>
            <a:pPr marL="432000" indent="0" algn="just">
              <a:spcAft>
                <a:spcPts val="768"/>
              </a:spcAft>
              <a:buNone/>
            </a:pPr>
            <a:r>
              <a:rPr b="1" lang="fr-FR" sz="2400" spc="-1" strike="noStrike">
                <a:solidFill>
                  <a:srgbClr val="333366"/>
                </a:solidFill>
                <a:latin typeface="Arial"/>
                <a:ea typeface="EUAlbertina"/>
              </a:rPr>
              <a:t> </a:t>
            </a:r>
            <a:endParaRPr b="0" lang="fr-FR" sz="24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0" name=""/>
          <p:cNvSpPr txBox="1"/>
          <p:nvPr/>
        </p:nvSpPr>
        <p:spPr>
          <a:xfrm>
            <a:off x="2700000" y="129960"/>
            <a:ext cx="8100000" cy="770040"/>
          </a:xfrm>
          <a:prstGeom prst="rect">
            <a:avLst/>
          </a:prstGeom>
          <a:noFill/>
          <a:ln w="0">
            <a:noFill/>
          </a:ln>
        </p:spPr>
        <p:txBody>
          <a:bodyPr lIns="90000" rIns="90000" tIns="45000" bIns="45000" anchor="t">
            <a:noAutofit/>
          </a:bodyPr>
          <a:p>
            <a:pPr algn="just">
              <a:lnSpc>
                <a:spcPct val="100000"/>
              </a:lnSpc>
              <a:spcAft>
                <a:spcPts val="768"/>
              </a:spcAft>
            </a:pPr>
            <a:r>
              <a:rPr b="1" lang="fr-FR" sz="2400" spc="-1" strike="noStrike">
                <a:solidFill>
                  <a:srgbClr val="333366"/>
                </a:solidFill>
                <a:latin typeface="Arial"/>
                <a:ea typeface="EUAlbertina"/>
              </a:rPr>
              <a:t>1 – Contexte </a:t>
            </a:r>
            <a:endParaRPr b="0" lang="fr-FR" sz="2400" spc="-1" strike="noStrike">
              <a:solidFill>
                <a:srgbClr val="000000"/>
              </a:solidFill>
              <a:latin typeface="Arial"/>
            </a:endParaRPr>
          </a:p>
        </p:txBody>
      </p:sp>
      <p:sp>
        <p:nvSpPr>
          <p:cNvPr id="801" name="PlaceHolder 1"/>
          <p:cNvSpPr>
            <a:spLocks noGrp="1"/>
          </p:cNvSpPr>
          <p:nvPr>
            <p:ph/>
          </p:nvPr>
        </p:nvSpPr>
        <p:spPr>
          <a:xfrm>
            <a:off x="1584000" y="815400"/>
            <a:ext cx="7715520" cy="7023240"/>
          </a:xfrm>
          <a:prstGeom prst="rect">
            <a:avLst/>
          </a:prstGeom>
          <a:noFill/>
          <a:ln w="0">
            <a:noFill/>
          </a:ln>
        </p:spPr>
        <p:txBody>
          <a:bodyPr lIns="0" rIns="0" tIns="0" bIns="0" anchor="t">
            <a:noAutofit/>
          </a:bodyPr>
          <a:p>
            <a:pPr indent="0" algn="just">
              <a:spcAft>
                <a:spcPts val="768"/>
              </a:spcAft>
              <a:buNone/>
            </a:pPr>
            <a:r>
              <a:rPr b="0" lang="fr-FR" sz="2000" spc="-1" strike="noStrike">
                <a:solidFill>
                  <a:srgbClr val="333366"/>
                </a:solidFill>
                <a:latin typeface="Arial"/>
                <a:ea typeface="Lucida Sans Unicode"/>
              </a:rPr>
              <a:t>Le code des douanes de l’Union prévoit que tout opérateur qui souhaite réaliser des opérations de dédouanement doit disposer d’un numéro d’identification, unique sur le territoire douanier de l’Union, appelé numéro EORI. </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Article 9 du CDU, article 7 § 2 AE du CDU et article 1 § 18 AD du CDU</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La mise en conformité au CDU exige le passage à l’EORI SIREN pour l’ensemble des opérateurs réalisant des opérations de dédouanement : dépôt/délivrance autorisations, dépôt de déclarations.</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EORI SIRET = FR + SIREN + NIC  (numéro interne de classement spécifique à chaque établissement)</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EORI SIREN = FR + SIREN (numéro d’enregistrement de l’entité légale)</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Les EORI tiers à l’UE et d’autres Etats-membres sont déjà uniques</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Il existe  106 065 EORI SIREN actifs au 7 mai 2026</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2" name=""/>
          <p:cNvSpPr txBox="1"/>
          <p:nvPr/>
        </p:nvSpPr>
        <p:spPr>
          <a:xfrm>
            <a:off x="2700000" y="129960"/>
            <a:ext cx="8100000" cy="770040"/>
          </a:xfrm>
          <a:prstGeom prst="rect">
            <a:avLst/>
          </a:prstGeom>
          <a:noFill/>
          <a:ln w="0">
            <a:noFill/>
          </a:ln>
        </p:spPr>
        <p:txBody>
          <a:bodyPr lIns="90000" rIns="90000" tIns="45000" bIns="45000" anchor="t">
            <a:noAutofit/>
          </a:bodyPr>
          <a:p>
            <a:pPr algn="just">
              <a:lnSpc>
                <a:spcPct val="100000"/>
              </a:lnSpc>
              <a:spcAft>
                <a:spcPts val="768"/>
              </a:spcAft>
            </a:pPr>
            <a:r>
              <a:rPr b="1" lang="fr-FR" sz="2400" spc="-1" strike="noStrike">
                <a:solidFill>
                  <a:srgbClr val="333366"/>
                </a:solidFill>
                <a:latin typeface="Arial"/>
                <a:ea typeface="EUAlbertina"/>
              </a:rPr>
              <a:t>1 – Contexte </a:t>
            </a:r>
            <a:endParaRPr b="0" lang="fr-FR" sz="2400" spc="-1" strike="noStrike">
              <a:solidFill>
                <a:srgbClr val="000000"/>
              </a:solidFill>
              <a:latin typeface="Arial"/>
            </a:endParaRPr>
          </a:p>
        </p:txBody>
      </p:sp>
      <p:sp>
        <p:nvSpPr>
          <p:cNvPr id="803" name="PlaceHolder 1"/>
          <p:cNvSpPr>
            <a:spLocks noGrp="1"/>
          </p:cNvSpPr>
          <p:nvPr>
            <p:ph/>
          </p:nvPr>
        </p:nvSpPr>
        <p:spPr>
          <a:xfrm>
            <a:off x="1656000" y="1152000"/>
            <a:ext cx="7715520" cy="3888000"/>
          </a:xfrm>
          <a:prstGeom prst="rect">
            <a:avLst/>
          </a:prstGeom>
          <a:noFill/>
          <a:ln w="0">
            <a:noFill/>
          </a:ln>
        </p:spPr>
        <p:txBody>
          <a:bodyPr lIns="0" rIns="0" tIns="0" bIns="0" anchor="t">
            <a:noAutofit/>
          </a:bodyPr>
          <a:p>
            <a:pPr indent="0" algn="just">
              <a:spcAft>
                <a:spcPts val="768"/>
              </a:spcAft>
              <a:buNone/>
            </a:pPr>
            <a:r>
              <a:rPr b="0" lang="fr-FR" sz="2000" spc="-1" strike="noStrike">
                <a:solidFill>
                  <a:srgbClr val="333366"/>
                </a:solidFill>
                <a:latin typeface="Arial"/>
                <a:ea typeface="Lucida Sans Unicode"/>
              </a:rPr>
              <a:t>Il faut distinguer deux volets dans la mise en conformité vers l’EORI unique :</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 Un volet </a:t>
            </a:r>
            <a:r>
              <a:rPr b="0" i="1" lang="fr-FR" sz="2000" spc="-1" strike="noStrike">
                <a:solidFill>
                  <a:srgbClr val="333366"/>
                </a:solidFill>
                <a:latin typeface="Arial"/>
                <a:ea typeface="Lucida Sans Unicode"/>
              </a:rPr>
              <a:t>applicatifs</a:t>
            </a:r>
            <a:r>
              <a:rPr b="0" lang="fr-FR" sz="2000" spc="-1" strike="noStrike">
                <a:solidFill>
                  <a:srgbClr val="333366"/>
                </a:solidFill>
                <a:latin typeface="Arial"/>
                <a:ea typeface="Lucida Sans Unicode"/>
              </a:rPr>
              <a:t>, qui concerne le dépôt des déclarations sur la base de  l’EORI SIREN → ce sujet est traité applicatif par applicatif, en collaboration entre bureau métier et SD SI </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 Un volet </a:t>
            </a:r>
            <a:r>
              <a:rPr b="0" i="1" lang="fr-FR" sz="2000" spc="-1" strike="noStrike">
                <a:solidFill>
                  <a:srgbClr val="333366"/>
                </a:solidFill>
                <a:latin typeface="Arial"/>
                <a:ea typeface="Lucida Sans Unicode"/>
              </a:rPr>
              <a:t>autorisations</a:t>
            </a:r>
            <a:r>
              <a:rPr b="0" lang="fr-FR" sz="2000" spc="-1" strike="noStrike">
                <a:solidFill>
                  <a:srgbClr val="333366"/>
                </a:solidFill>
                <a:latin typeface="Arial"/>
                <a:ea typeface="Lucida Sans Unicode"/>
              </a:rPr>
              <a:t>, qui concerne le dépôt et la délivrance des autorisations sur la base d’un EORI SIREN.</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Le présent webinaire est consacré à la présentation du passage des autorisations à l’EORI SIREN, avec un focus particulier sur le traitement des autorisations d’exploitation d’IST. </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4" name="PlaceHolder 1"/>
          <p:cNvSpPr>
            <a:spLocks noGrp="1"/>
          </p:cNvSpPr>
          <p:nvPr>
            <p:ph type="title"/>
          </p:nvPr>
        </p:nvSpPr>
        <p:spPr>
          <a:xfrm>
            <a:off x="2520000" y="231480"/>
            <a:ext cx="7055640" cy="680040"/>
          </a:xfrm>
          <a:prstGeom prst="rect">
            <a:avLst/>
          </a:prstGeom>
          <a:noFill/>
          <a:ln w="0">
            <a:noFill/>
          </a:ln>
        </p:spPr>
        <p:txBody>
          <a:bodyPr lIns="0" rIns="0" tIns="0" bIns="0" anchor="ctr">
            <a:noAutofit/>
          </a:bodyPr>
          <a:p>
            <a:pPr marL="432000" indent="0" algn="just">
              <a:spcAft>
                <a:spcPts val="768"/>
              </a:spcAft>
            </a:pPr>
            <a:r>
              <a:rPr b="1" lang="fr-FR" sz="2400" spc="-1" strike="noStrike">
                <a:solidFill>
                  <a:srgbClr val="333366"/>
                </a:solidFill>
                <a:latin typeface="Arial"/>
                <a:ea typeface="EUAlbertina"/>
              </a:rPr>
              <a:t>2 - Bascules des autorisations douanières à l’EORI SIREN déjà réalisées</a:t>
            </a:r>
            <a:endParaRPr b="0" lang="fr-FR" sz="2400" spc="-1" strike="noStrike">
              <a:solidFill>
                <a:srgbClr val="333366"/>
              </a:solidFill>
              <a:latin typeface="Arial"/>
            </a:endParaRPr>
          </a:p>
        </p:txBody>
      </p:sp>
      <p:sp>
        <p:nvSpPr>
          <p:cNvPr id="805" name="PlaceHolder 2"/>
          <p:cNvSpPr>
            <a:spLocks noGrp="1"/>
          </p:cNvSpPr>
          <p:nvPr>
            <p:ph/>
          </p:nvPr>
        </p:nvSpPr>
        <p:spPr>
          <a:xfrm>
            <a:off x="1260000" y="720000"/>
            <a:ext cx="8111520" cy="6456600"/>
          </a:xfrm>
          <a:prstGeom prst="rect">
            <a:avLst/>
          </a:prstGeom>
          <a:noFill/>
          <a:ln w="0">
            <a:noFill/>
          </a:ln>
        </p:spPr>
        <p:txBody>
          <a:bodyPr lIns="0" rIns="0" tIns="0" bIns="0" anchor="t">
            <a:noAutofit/>
          </a:bodyPr>
          <a:p>
            <a:pPr marL="432000" indent="0" algn="just">
              <a:spcAft>
                <a:spcPts val="768"/>
              </a:spcAft>
              <a:buNone/>
            </a:pPr>
            <a:r>
              <a:rPr b="0" lang="fr-FR" sz="2000" spc="-1" strike="noStrike">
                <a:solidFill>
                  <a:srgbClr val="333366"/>
                </a:solidFill>
                <a:latin typeface="Arial"/>
                <a:ea typeface="EUAlbertina"/>
              </a:rPr>
              <a:t> </a:t>
            </a:r>
            <a:endParaRPr b="0" lang="fr-FR" sz="2000" spc="-1" strike="noStrike">
              <a:solidFill>
                <a:srgbClr val="333366"/>
              </a:solidFill>
              <a:latin typeface="Arial"/>
            </a:endParaRPr>
          </a:p>
          <a:p>
            <a:pPr marL="432000" indent="0" algn="just">
              <a:spcAft>
                <a:spcPts val="768"/>
              </a:spcAft>
              <a:buNone/>
            </a:pPr>
            <a:r>
              <a:rPr b="0" lang="fr-FR" sz="2000" spc="-1" strike="noStrike">
                <a:solidFill>
                  <a:srgbClr val="333366"/>
                </a:solidFill>
                <a:latin typeface="Arial"/>
                <a:ea typeface="EUAlbertina"/>
              </a:rPr>
              <a:t> </a:t>
            </a:r>
            <a:endParaRPr b="0" lang="fr-FR" sz="2000" spc="-1" strike="noStrike">
              <a:solidFill>
                <a:srgbClr val="333366"/>
              </a:solidFill>
              <a:latin typeface="Arial"/>
            </a:endParaRPr>
          </a:p>
          <a:p>
            <a:pPr indent="0">
              <a:spcAft>
                <a:spcPts val="768"/>
              </a:spcAft>
              <a:buNone/>
            </a:pPr>
            <a:r>
              <a:rPr b="0" lang="fr-FR" sz="2000" spc="-1" strike="noStrike">
                <a:solidFill>
                  <a:srgbClr val="333366"/>
                </a:solidFill>
                <a:latin typeface="Arial"/>
                <a:ea typeface="EUAlbertina"/>
              </a:rPr>
              <a:t>Depuis mai 2025, toutes les demandes d’autorisations déposées dans les applicatifs européens Customs decision systems (CDS) et European binding tariff information (EBTI) doivent être réalisées sur la base de l’EORI SIREN.</a:t>
            </a:r>
            <a:endParaRPr b="0" lang="fr-FR" sz="2000" spc="-1" strike="noStrike">
              <a:solidFill>
                <a:srgbClr val="333366"/>
              </a:solidFill>
              <a:latin typeface="Arial"/>
            </a:endParaRPr>
          </a:p>
          <a:p>
            <a:pPr indent="0">
              <a:spcAft>
                <a:spcPts val="768"/>
              </a:spcAft>
              <a:buNone/>
            </a:pPr>
            <a:r>
              <a:rPr b="0" lang="fr-FR" sz="2000" spc="-1" strike="noStrike">
                <a:solidFill>
                  <a:srgbClr val="333366"/>
                </a:solidFill>
                <a:latin typeface="Arial"/>
                <a:ea typeface="EUAlbertina"/>
              </a:rPr>
              <a:t>Il s’agit des :</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a:t>
            </a:r>
            <a:r>
              <a:rPr b="0" lang="fr-FR" sz="2000" spc="-1" strike="noStrike">
                <a:solidFill>
                  <a:srgbClr val="333366"/>
                </a:solidFill>
                <a:latin typeface="Arial"/>
                <a:ea typeface="EUAlbertina"/>
              </a:rPr>
              <a:t>- Les autorisations déposées dans CDS* ou EBTI</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L’ OEA</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Le RDE</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Le RCO</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Les autorisations sans durée déterminée délivrées dans CDS avant mai 2025 ont toutes été migrées à l’EORI SIREN. </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NB : les autorisations à durée déterminée (3 ou 5 ans) et les renseignements tarifaires contraignants délivrés, avant mai 2025, à l’EORI SIRET s’éteindront progressivement au fur à mesure de leur date d’expiration dans CDS ou EBTI. </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Sauf destinataire agréé, expéditeur agréé et destinataire agréé TIR</a:t>
            </a: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6" name=""/>
          <p:cNvSpPr txBox="1"/>
          <p:nvPr/>
        </p:nvSpPr>
        <p:spPr>
          <a:xfrm>
            <a:off x="2132640" y="129600"/>
            <a:ext cx="7947360" cy="770400"/>
          </a:xfrm>
          <a:prstGeom prst="rect">
            <a:avLst/>
          </a:prstGeom>
          <a:noFill/>
          <a:ln w="0">
            <a:noFill/>
          </a:ln>
        </p:spPr>
        <p:txBody>
          <a:bodyPr lIns="90000" rIns="90000" tIns="45000" bIns="45000" anchor="t">
            <a:noAutofit/>
          </a:bodyPr>
          <a:p>
            <a:pPr marL="432000" indent="-324000" algn="just">
              <a:lnSpc>
                <a:spcPct val="100000"/>
              </a:lnSpc>
              <a:spcAft>
                <a:spcPts val="768"/>
              </a:spcAft>
            </a:pPr>
            <a:r>
              <a:rPr b="1" lang="fr-FR" sz="2400" spc="-1" strike="noStrike">
                <a:solidFill>
                  <a:srgbClr val="333366"/>
                </a:solidFill>
                <a:latin typeface="Arial"/>
                <a:ea typeface="EUAlbertina"/>
              </a:rPr>
              <a:t>3 - Bascules des autorisations douanières à l’EORI SIREN à venir</a:t>
            </a:r>
            <a:endParaRPr b="0" lang="fr-FR" sz="2400" spc="-1" strike="noStrike">
              <a:solidFill>
                <a:srgbClr val="000000"/>
              </a:solidFill>
              <a:latin typeface="Arial"/>
            </a:endParaRPr>
          </a:p>
        </p:txBody>
      </p:sp>
      <p:sp>
        <p:nvSpPr>
          <p:cNvPr id="807" name="PlaceHolder 1"/>
          <p:cNvSpPr>
            <a:spLocks noGrp="1"/>
          </p:cNvSpPr>
          <p:nvPr>
            <p:ph/>
          </p:nvPr>
        </p:nvSpPr>
        <p:spPr>
          <a:xfrm>
            <a:off x="2082240" y="1267560"/>
            <a:ext cx="7205760" cy="7034040"/>
          </a:xfrm>
          <a:prstGeom prst="rect">
            <a:avLst/>
          </a:prstGeom>
          <a:noFill/>
          <a:ln w="0">
            <a:noFill/>
          </a:ln>
        </p:spPr>
        <p:txBody>
          <a:bodyPr lIns="0" rIns="0" tIns="0" bIns="0" anchor="t">
            <a:noAutofit/>
          </a:bodyPr>
          <a:p>
            <a:pPr indent="0" algn="just">
              <a:spcAft>
                <a:spcPts val="768"/>
              </a:spcAft>
              <a:buNone/>
            </a:pPr>
            <a:r>
              <a:rPr b="0" lang="fr-FR" sz="1800" spc="-1" strike="noStrike">
                <a:solidFill>
                  <a:srgbClr val="333366"/>
                </a:solidFill>
                <a:latin typeface="Arial"/>
                <a:ea typeface="EUAlbertina"/>
              </a:rPr>
              <a:t>Il reste à basculer 6 catégories d’autorisations. </a:t>
            </a: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Dans CDS :</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d’exploitation d’installation de stockage temporaire (IST) </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d’expéditeur agréé, de destinataire agréé et de destinataire agréé TIR</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Dans SOPRANO </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 lieux agréés pour le dépôt temporaire (LADT)</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d’exportateur enregistré</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En formulaire papier :</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d’exportateur agréé</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Autorisations de lieu désigné pour le dépôt temporaire  (LDDT)</a:t>
            </a: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Chaque type d’autorisation devra être actualisé sur la base de l’EORI SIREN selon des modalités qui seront précisées par les bureaux COMINT1 et COMINT3.</a:t>
            </a: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a:p>
            <a:pPr indent="0" algn="just">
              <a:spcAft>
                <a:spcPts val="768"/>
              </a:spcAft>
              <a:buNone/>
            </a:pPr>
            <a:r>
              <a:rPr b="0" lang="fr-FR" sz="1800" spc="-1" strike="noStrike">
                <a:solidFill>
                  <a:srgbClr val="333366"/>
                </a:solidFill>
                <a:latin typeface="Arial"/>
                <a:ea typeface="EUAlbertina"/>
              </a:rPr>
              <a:t> </a:t>
            </a: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a:p>
            <a:pPr indent="0" algn="just">
              <a:spcAft>
                <a:spcPts val="768"/>
              </a:spcAft>
              <a:buNone/>
            </a:pPr>
            <a:endParaRPr b="0" lang="fr-FR" sz="18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8" name=""/>
          <p:cNvSpPr txBox="1"/>
          <p:nvPr/>
        </p:nvSpPr>
        <p:spPr>
          <a:xfrm>
            <a:off x="2132640" y="129600"/>
            <a:ext cx="7947360" cy="770400"/>
          </a:xfrm>
          <a:prstGeom prst="rect">
            <a:avLst/>
          </a:prstGeom>
          <a:noFill/>
          <a:ln w="0">
            <a:noFill/>
          </a:ln>
        </p:spPr>
        <p:txBody>
          <a:bodyPr lIns="90000" rIns="90000" tIns="45000" bIns="45000" anchor="t">
            <a:noAutofit/>
          </a:bodyPr>
          <a:p>
            <a:pPr marL="432000" indent="-324000" algn="just">
              <a:lnSpc>
                <a:spcPct val="100000"/>
              </a:lnSpc>
              <a:spcAft>
                <a:spcPts val="768"/>
              </a:spcAft>
            </a:pPr>
            <a:r>
              <a:rPr b="1" lang="fr-FR" sz="2400" spc="-1" strike="noStrike">
                <a:solidFill>
                  <a:srgbClr val="333366"/>
                </a:solidFill>
                <a:latin typeface="Arial"/>
                <a:ea typeface="EUAlbertina"/>
              </a:rPr>
              <a:t>3 – Trajectoires de bascules des 6 catégories d’autorisation</a:t>
            </a:r>
            <a:endParaRPr b="0" lang="fr-FR" sz="2400" spc="-1" strike="noStrike">
              <a:solidFill>
                <a:srgbClr val="000000"/>
              </a:solidFill>
              <a:latin typeface="Arial"/>
            </a:endParaRPr>
          </a:p>
        </p:txBody>
      </p:sp>
      <p:sp>
        <p:nvSpPr>
          <p:cNvPr id="809" name="PlaceHolder 1"/>
          <p:cNvSpPr>
            <a:spLocks noGrp="1"/>
          </p:cNvSpPr>
          <p:nvPr>
            <p:ph/>
          </p:nvPr>
        </p:nvSpPr>
        <p:spPr>
          <a:xfrm>
            <a:off x="2082240" y="1267560"/>
            <a:ext cx="7205760" cy="4552200"/>
          </a:xfrm>
          <a:prstGeom prst="rect">
            <a:avLst/>
          </a:prstGeom>
          <a:noFill/>
          <a:ln w="0">
            <a:noFill/>
          </a:ln>
        </p:spPr>
        <p:txBody>
          <a:bodyPr lIns="0" rIns="0" tIns="0" bIns="0" anchor="t">
            <a:noAutofit/>
          </a:bodyPr>
          <a:p>
            <a:pPr indent="0" algn="just">
              <a:spcAft>
                <a:spcPts val="768"/>
              </a:spcAft>
              <a:buNone/>
            </a:pPr>
            <a:r>
              <a:rPr b="0" lang="fr-FR" sz="2000" spc="-1" strike="noStrike" u="sng">
                <a:solidFill>
                  <a:srgbClr val="333366"/>
                </a:solidFill>
                <a:uFillTx/>
                <a:latin typeface="Arial"/>
                <a:ea typeface="EUAlbertina"/>
              </a:rPr>
              <a:t>Calendrier des Bascules</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Afin de lisser la charge des services dans le temps, la sous-direction COMINT a diffusé par note du n°26000045 du 22 avril 2026 un calendrier indicatif de bascule des autorisations à l’EORI SIREN. Ce calendrier s’étend de la mi-mai 2026 jusqu’au 1er trimestre 2027.</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Une note accompagnera chaque bascule pour en expliquer le périmètre et les modalités.</a:t>
            </a: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0" name=""/>
          <p:cNvSpPr txBox="1"/>
          <p:nvPr/>
        </p:nvSpPr>
        <p:spPr>
          <a:xfrm>
            <a:off x="1800000" y="129960"/>
            <a:ext cx="8280000" cy="770040"/>
          </a:xfrm>
          <a:prstGeom prst="rect">
            <a:avLst/>
          </a:prstGeom>
          <a:noFill/>
          <a:ln w="0">
            <a:noFill/>
          </a:ln>
        </p:spPr>
        <p:txBody>
          <a:bodyPr lIns="90000" rIns="90000" tIns="45000" bIns="45000" anchor="t">
            <a:noAutofit/>
          </a:bodyPr>
          <a:p>
            <a:pPr algn="just">
              <a:lnSpc>
                <a:spcPct val="100000"/>
              </a:lnSpc>
              <a:spcAft>
                <a:spcPts val="768"/>
              </a:spcAft>
            </a:pPr>
            <a:r>
              <a:rPr b="1" lang="fr-FR" sz="2400" spc="-1" strike="noStrike">
                <a:solidFill>
                  <a:srgbClr val="333366"/>
                </a:solidFill>
                <a:latin typeface="Arial"/>
                <a:ea typeface="EUAlbertina"/>
              </a:rPr>
              <a:t>4 - Fin des EORI SIRET</a:t>
            </a:r>
            <a:endParaRPr b="0" lang="fr-FR" sz="2400" spc="-1" strike="noStrike">
              <a:solidFill>
                <a:srgbClr val="000000"/>
              </a:solidFill>
              <a:latin typeface="Arial"/>
            </a:endParaRPr>
          </a:p>
        </p:txBody>
      </p:sp>
      <p:sp>
        <p:nvSpPr>
          <p:cNvPr id="811" name="PlaceHolder 1"/>
          <p:cNvSpPr>
            <a:spLocks noGrp="1"/>
          </p:cNvSpPr>
          <p:nvPr>
            <p:ph/>
          </p:nvPr>
        </p:nvSpPr>
        <p:spPr>
          <a:xfrm>
            <a:off x="1584000" y="894600"/>
            <a:ext cx="7205760" cy="5030640"/>
          </a:xfrm>
          <a:prstGeom prst="rect">
            <a:avLst/>
          </a:prstGeom>
          <a:noFill/>
          <a:ln w="0">
            <a:noFill/>
          </a:ln>
        </p:spPr>
        <p:txBody>
          <a:bodyPr lIns="0" rIns="0" tIns="0" bIns="0" anchor="t">
            <a:noAutofit/>
          </a:bodyPr>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La fin des EORI SIRET va s’organiser en deux temps :</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fin de la délivrance d’EORI SIRET par les services douaniers : SOPRANO EORI continue de délivrer des EORI SIRET pour les autorisations qui n’ont pas encore basculé et tant qu’un applicatif douanier continue d’utiliser un EORI SIRET. </a:t>
            </a: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Échéance</a:t>
            </a:r>
            <a:r>
              <a:rPr b="0" lang="fr-FR" sz="2000" spc="-1" strike="noStrike">
                <a:solidFill>
                  <a:srgbClr val="333366"/>
                </a:solidFill>
                <a:latin typeface="Arial"/>
                <a:ea typeface="EUAlbertina"/>
              </a:rPr>
              <a:t> prévisionnelle pour la fin de la délivrance des EORI SIRET dans SOPRANO EORI : 4</a:t>
            </a:r>
            <a:r>
              <a:rPr b="0" lang="fr-FR" sz="2000" spc="-1" strike="noStrike" baseline="33000">
                <a:solidFill>
                  <a:srgbClr val="333366"/>
                </a:solidFill>
                <a:latin typeface="Arial"/>
                <a:ea typeface="EUAlbertina"/>
              </a:rPr>
              <a:t>e</a:t>
            </a:r>
            <a:r>
              <a:rPr b="0" lang="fr-FR" sz="2000" spc="-1" strike="noStrike">
                <a:solidFill>
                  <a:srgbClr val="333366"/>
                </a:solidFill>
                <a:latin typeface="Arial"/>
                <a:ea typeface="EUAlbertina"/>
              </a:rPr>
              <a:t> trimestre 2026</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désactivation de tous les EORI SIRET : cette désactivation interviendra en 2027 à la fin de la dernière bascule lorsque toutes les autorisations seront accordées à l’EORI SIREN.</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2" name=""/>
          <p:cNvSpPr txBox="1"/>
          <p:nvPr/>
        </p:nvSpPr>
        <p:spPr>
          <a:xfrm>
            <a:off x="1800000" y="129960"/>
            <a:ext cx="8280000" cy="770040"/>
          </a:xfrm>
          <a:prstGeom prst="rect">
            <a:avLst/>
          </a:prstGeom>
          <a:noFill/>
          <a:ln w="0">
            <a:noFill/>
          </a:ln>
        </p:spPr>
        <p:txBody>
          <a:bodyPr lIns="90000" rIns="90000" tIns="45000" bIns="45000" anchor="t">
            <a:noAutofit/>
          </a:bodyPr>
          <a:p>
            <a:pPr algn="just">
              <a:lnSpc>
                <a:spcPct val="100000"/>
              </a:lnSpc>
              <a:spcAft>
                <a:spcPts val="768"/>
              </a:spcAft>
            </a:pPr>
            <a:r>
              <a:rPr b="1" lang="fr-FR" sz="2400" spc="-1" strike="noStrike">
                <a:solidFill>
                  <a:srgbClr val="333366"/>
                </a:solidFill>
                <a:latin typeface="Arial"/>
                <a:ea typeface="EUAlbertina"/>
              </a:rPr>
              <a:t>4 – Bénéfices attendus</a:t>
            </a:r>
            <a:endParaRPr b="0" lang="fr-FR" sz="2400" spc="-1" strike="noStrike">
              <a:solidFill>
                <a:srgbClr val="000000"/>
              </a:solidFill>
              <a:latin typeface="Arial"/>
            </a:endParaRPr>
          </a:p>
        </p:txBody>
      </p:sp>
      <p:sp>
        <p:nvSpPr>
          <p:cNvPr id="813" name="PlaceHolder 1"/>
          <p:cNvSpPr>
            <a:spLocks noGrp="1"/>
          </p:cNvSpPr>
          <p:nvPr>
            <p:ph/>
          </p:nvPr>
        </p:nvSpPr>
        <p:spPr>
          <a:xfrm>
            <a:off x="1584000" y="894600"/>
            <a:ext cx="7205760" cy="4649760"/>
          </a:xfrm>
          <a:prstGeom prst="rect">
            <a:avLst/>
          </a:prstGeom>
          <a:noFill/>
          <a:ln w="0">
            <a:noFill/>
          </a:ln>
        </p:spPr>
        <p:txBody>
          <a:bodyPr lIns="0" rIns="0" tIns="0" bIns="0" anchor="t">
            <a:noAutofit/>
          </a:bodyPr>
          <a:p>
            <a:pPr indent="0" algn="just">
              <a:spcAft>
                <a:spcPts val="768"/>
              </a:spcAft>
              <a:buNone/>
            </a:pP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Lucida Sans Unicode"/>
              </a:rPr>
              <a:t>- La délivrance des autorisations à l’EORI SIREN :</a:t>
            </a:r>
            <a:endParaRPr b="0" lang="fr-FR" sz="2000" spc="-1" strike="noStrike">
              <a:solidFill>
                <a:srgbClr val="333366"/>
              </a:solidFill>
              <a:latin typeface="Arial"/>
            </a:endParaRPr>
          </a:p>
          <a:p>
            <a:pPr algn="just">
              <a:spcAft>
                <a:spcPts val="768"/>
              </a:spcAft>
              <a:buClr>
                <a:srgbClr val="000000"/>
              </a:buClr>
              <a:buSzPct val="45000"/>
              <a:buFont typeface="Wingdings" charset="2"/>
              <a:buChar char=""/>
            </a:pPr>
            <a:r>
              <a:rPr b="0" lang="fr-FR" sz="2000" spc="-1" strike="noStrike">
                <a:solidFill>
                  <a:srgbClr val="333366"/>
                </a:solidFill>
                <a:latin typeface="Arial"/>
                <a:ea typeface="Lucida Sans Unicode"/>
              </a:rPr>
              <a:t> </a:t>
            </a:r>
            <a:r>
              <a:rPr b="0" lang="fr-FR" sz="2000" spc="-1" strike="noStrike">
                <a:solidFill>
                  <a:srgbClr val="333366"/>
                </a:solidFill>
                <a:latin typeface="Arial"/>
                <a:ea typeface="Lucida Sans Unicode"/>
              </a:rPr>
              <a:t>simplifie la gestion des autorisations pour les opérateurs (une seule immatriculation EORI rattachée à toutes leurs formalités et à tous leurs agréments) </a:t>
            </a:r>
            <a:endParaRPr b="0" lang="fr-FR" sz="2000" spc="-1" strike="noStrike">
              <a:solidFill>
                <a:srgbClr val="333366"/>
              </a:solidFill>
              <a:latin typeface="Arial"/>
            </a:endParaRPr>
          </a:p>
          <a:p>
            <a:pPr algn="just">
              <a:spcAft>
                <a:spcPts val="768"/>
              </a:spcAft>
              <a:buClr>
                <a:srgbClr val="000000"/>
              </a:buClr>
              <a:buSzPct val="45000"/>
              <a:buFont typeface="Wingdings" charset="2"/>
              <a:buChar char=""/>
            </a:pPr>
            <a:r>
              <a:rPr b="0" lang="fr-FR" sz="2000" spc="-1" strike="noStrike">
                <a:solidFill>
                  <a:srgbClr val="333366"/>
                </a:solidFill>
                <a:latin typeface="Arial"/>
                <a:ea typeface="Lucida Sans Unicode"/>
              </a:rPr>
              <a:t> </a:t>
            </a:r>
            <a:r>
              <a:rPr b="0" lang="fr-FR" sz="2000" spc="-1" strike="noStrike">
                <a:solidFill>
                  <a:srgbClr val="333366"/>
                </a:solidFill>
                <a:latin typeface="Arial"/>
                <a:ea typeface="Lucida Sans Unicode"/>
              </a:rPr>
              <a:t>réduit la charge des services douaniers en matière de délivrance d’EORI. </a:t>
            </a:r>
            <a:endParaRPr b="0" lang="fr-FR" sz="2000" spc="-1" strike="noStrike">
              <a:solidFill>
                <a:srgbClr val="333366"/>
              </a:solidFill>
              <a:latin typeface="Arial"/>
            </a:endParaRPr>
          </a:p>
          <a:p>
            <a:pPr algn="just">
              <a:spcAft>
                <a:spcPts val="768"/>
              </a:spcAft>
              <a:buClr>
                <a:srgbClr val="000000"/>
              </a:buClr>
              <a:buSzPct val="45000"/>
              <a:buFont typeface="Wingdings" charset="2"/>
              <a:buChar char=""/>
            </a:pPr>
            <a:r>
              <a:rPr b="0" lang="fr-FR" sz="2000" spc="-1" strike="noStrike">
                <a:solidFill>
                  <a:srgbClr val="333366"/>
                </a:solidFill>
                <a:latin typeface="Arial"/>
                <a:ea typeface="Lucida Sans Unicode"/>
              </a:rPr>
              <a:t> </a:t>
            </a:r>
            <a:r>
              <a:rPr b="0" lang="fr-FR" sz="2000" spc="-1" strike="noStrike">
                <a:solidFill>
                  <a:srgbClr val="333366"/>
                </a:solidFill>
                <a:latin typeface="Arial"/>
                <a:ea typeface="Lucida Sans Unicode"/>
              </a:rPr>
              <a:t>facilite les contrôles de cohérence informatiques entre les autorisations délivrées et les déclarations qui les mentionnent.</a:t>
            </a:r>
            <a:endParaRPr b="0" lang="fr-FR" sz="20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a:p>
            <a:pPr indent="0" algn="just">
              <a:spcAft>
                <a:spcPts val="768"/>
              </a:spcAft>
              <a:buNone/>
            </a:pPr>
            <a:r>
              <a:rPr b="0" lang="fr-FR" sz="2000" spc="-1" strike="noStrike">
                <a:solidFill>
                  <a:srgbClr val="333366"/>
                </a:solidFill>
                <a:latin typeface="Arial"/>
                <a:ea typeface="EUAlbertina"/>
              </a:rPr>
              <a:t>- Les services doivent inviter, dès à présent, les opérateurs qui ne disposent par encore d’EORI SIREN à en faire la demande dans l’applicatif SOPRANO EORI.</a:t>
            </a: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4" name=""/>
          <p:cNvSpPr txBox="1"/>
          <p:nvPr/>
        </p:nvSpPr>
        <p:spPr>
          <a:xfrm>
            <a:off x="1800000" y="129960"/>
            <a:ext cx="8280000" cy="770040"/>
          </a:xfrm>
          <a:prstGeom prst="rect">
            <a:avLst/>
          </a:prstGeom>
          <a:noFill/>
          <a:ln w="0">
            <a:noFill/>
          </a:ln>
        </p:spPr>
        <p:txBody>
          <a:bodyPr lIns="90000" rIns="90000" tIns="45000" bIns="45000" anchor="t">
            <a:noAutofit/>
          </a:bodyPr>
          <a:p>
            <a:pPr algn="just">
              <a:lnSpc>
                <a:spcPct val="100000"/>
              </a:lnSpc>
              <a:spcAft>
                <a:spcPts val="768"/>
              </a:spcAft>
            </a:pPr>
            <a:r>
              <a:rPr b="1" lang="fr-FR" sz="2400" spc="-1" strike="noStrike">
                <a:solidFill>
                  <a:srgbClr val="333366"/>
                </a:solidFill>
                <a:latin typeface="Arial"/>
                <a:ea typeface="EUAlbertina"/>
              </a:rPr>
              <a:t>État des lieux synthétique (déclarations et autorisations)</a:t>
            </a:r>
            <a:endParaRPr b="0" lang="fr-FR" sz="2400" spc="-1" strike="noStrike">
              <a:solidFill>
                <a:srgbClr val="000000"/>
              </a:solidFill>
              <a:latin typeface="Arial"/>
            </a:endParaRPr>
          </a:p>
        </p:txBody>
      </p:sp>
      <p:sp>
        <p:nvSpPr>
          <p:cNvPr id="815" name="PlaceHolder 1"/>
          <p:cNvSpPr>
            <a:spLocks noGrp="1"/>
          </p:cNvSpPr>
          <p:nvPr>
            <p:ph/>
          </p:nvPr>
        </p:nvSpPr>
        <p:spPr>
          <a:xfrm>
            <a:off x="1584000" y="894600"/>
            <a:ext cx="7205760" cy="7408440"/>
          </a:xfrm>
          <a:prstGeom prst="rect">
            <a:avLst/>
          </a:prstGeom>
          <a:noFill/>
          <a:ln w="0">
            <a:noFill/>
          </a:ln>
        </p:spPr>
        <p:txBody>
          <a:bodyPr lIns="0" rIns="0" tIns="0" bIns="0" anchor="t">
            <a:noAutofit/>
          </a:bodyPr>
          <a:p>
            <a:pPr indent="0" algn="just">
              <a:spcBef>
                <a:spcPts val="1191"/>
              </a:spcBef>
              <a:spcAft>
                <a:spcPts val="992"/>
              </a:spcAft>
              <a:buNone/>
            </a:pPr>
            <a:r>
              <a:rPr b="1" lang="fr-FR" sz="1400" spc="-1" strike="noStrike" u="sng">
                <a:solidFill>
                  <a:srgbClr val="333366"/>
                </a:solidFill>
                <a:uFillTx/>
                <a:latin typeface="Arial"/>
                <a:ea typeface="Lucida Sans Unicode"/>
              </a:rPr>
              <a:t>Utilisation obligatoire de l’EORI SIREN (bascules réalisées au 09/06/26) </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les demandes d’autorisations déposées dans les applicatifs européens CDS et EBTI (depuis mai 2025).  </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les demandes d’autorisations OEA (dans SOPRANO OEA) et les autorisations RDE et RCO (formulaires papier)</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l’accès au registre MACF (cf.note COMINT2 n°25000332 du 29 décembre 2025)</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les déclarations déposées dans DELTA H7</a:t>
            </a:r>
            <a:endParaRPr b="0" lang="fr-FR" sz="1400" spc="-1" strike="noStrike">
              <a:solidFill>
                <a:srgbClr val="333366"/>
              </a:solidFill>
              <a:latin typeface="Arial"/>
            </a:endParaRPr>
          </a:p>
          <a:p>
            <a:pPr indent="0">
              <a:spcAft>
                <a:spcPts val="768"/>
              </a:spcAft>
              <a:buNone/>
            </a:pPr>
            <a:endParaRPr b="0" lang="fr-FR" sz="1400" spc="-1" strike="noStrike">
              <a:solidFill>
                <a:srgbClr val="333366"/>
              </a:solidFill>
              <a:latin typeface="Arial"/>
            </a:endParaRPr>
          </a:p>
          <a:p>
            <a:pPr indent="0" algn="just">
              <a:spcBef>
                <a:spcPts val="1191"/>
              </a:spcBef>
              <a:spcAft>
                <a:spcPts val="992"/>
              </a:spcAft>
              <a:buNone/>
            </a:pPr>
            <a:r>
              <a:rPr b="1" lang="fr-FR" sz="1400" spc="-1" strike="noStrike" u="sng">
                <a:solidFill>
                  <a:srgbClr val="333366"/>
                </a:solidFill>
                <a:uFillTx/>
                <a:latin typeface="Arial"/>
                <a:ea typeface="Lucida Sans Unicode"/>
              </a:rPr>
              <a:t>Utilisation encore</a:t>
            </a:r>
            <a:r>
              <a:rPr b="1" lang="fr-FR" sz="1400" spc="-1" strike="noStrike" u="sng">
                <a:solidFill>
                  <a:srgbClr val="ff8000"/>
                </a:solidFill>
                <a:uFillTx/>
                <a:latin typeface="Arial"/>
                <a:ea typeface="Lucida Sans Unicode"/>
              </a:rPr>
              <a:t> </a:t>
            </a:r>
            <a:r>
              <a:rPr b="1" lang="fr-FR" sz="1400" spc="-1" strike="noStrike" u="sng">
                <a:solidFill>
                  <a:srgbClr val="333366"/>
                </a:solidFill>
                <a:uFillTx/>
                <a:latin typeface="Arial"/>
                <a:ea typeface="Lucida Sans Unicode"/>
              </a:rPr>
              <a:t>obligatoire de l’EORI SIRET (bascules non réalisées au 09/06/26)  :</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la saisie des déclarations simplifiées (DS) dans DELTA IE jusqu’à la connexion REDD (prévue à l’été 2026)</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toutes les demandes d’autorisations déposées dans l’application SOPRANO (sauf OEA)</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le dépôt des déclarations de transit dans DELTA T </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l’utilisation de France-Sésame </a:t>
            </a:r>
            <a:endParaRPr b="0" lang="fr-FR" sz="1400" spc="-1" strike="noStrike">
              <a:solidFill>
                <a:srgbClr val="333366"/>
              </a:solidFill>
              <a:latin typeface="Arial"/>
            </a:endParaRPr>
          </a:p>
          <a:p>
            <a:pPr indent="0">
              <a:spcAft>
                <a:spcPts val="768"/>
              </a:spcAft>
              <a:buNone/>
            </a:pPr>
            <a:endParaRPr b="0" lang="fr-FR" sz="1400" spc="-1" strike="noStrike">
              <a:solidFill>
                <a:srgbClr val="333366"/>
              </a:solidFill>
              <a:latin typeface="Arial"/>
            </a:endParaRPr>
          </a:p>
          <a:p>
            <a:pPr indent="0">
              <a:spcBef>
                <a:spcPts val="1191"/>
              </a:spcBef>
              <a:spcAft>
                <a:spcPts val="992"/>
              </a:spcAft>
              <a:buNone/>
            </a:pPr>
            <a:r>
              <a:rPr b="1" lang="fr-FR" sz="1400" spc="-1" strike="noStrike" u="sng">
                <a:solidFill>
                  <a:srgbClr val="333366"/>
                </a:solidFill>
                <a:uFillTx/>
                <a:latin typeface="Arial"/>
                <a:ea typeface="Lucida Sans Unicode"/>
              </a:rPr>
              <a:t>Utilisation de l’EORI SIREN et de l’EORI SIRET (acceptation des deux formats) :</a:t>
            </a:r>
            <a:endParaRPr b="0" lang="fr-FR" sz="1400" spc="-1" strike="noStrike">
              <a:solidFill>
                <a:srgbClr val="333366"/>
              </a:solidFill>
              <a:latin typeface="Arial"/>
            </a:endParaRPr>
          </a:p>
          <a:p>
            <a:pPr indent="0">
              <a:spcAft>
                <a:spcPts val="768"/>
              </a:spcAft>
              <a:buNone/>
            </a:pPr>
            <a:r>
              <a:rPr b="0" lang="fr-FR" sz="1400" spc="-1" strike="noStrike">
                <a:solidFill>
                  <a:srgbClr val="333366"/>
                </a:solidFill>
                <a:latin typeface="Arial"/>
                <a:ea typeface="Lucida Sans Unicode"/>
              </a:rPr>
              <a:t>— </a:t>
            </a:r>
            <a:r>
              <a:rPr b="0" lang="fr-FR" sz="1400" spc="-1" strike="noStrike">
                <a:solidFill>
                  <a:srgbClr val="333366"/>
                </a:solidFill>
                <a:latin typeface="Arial"/>
                <a:ea typeface="Lucida Sans Unicode"/>
              </a:rPr>
              <a:t>pour le dépôt des déclarations dans Delta IE, des ENS dans ICS2, des NP/DDT dans ANTES et pour l’utilisation de GUN </a:t>
            </a:r>
            <a:endParaRPr b="0" lang="fr-FR" sz="1400" spc="-1" strike="noStrike">
              <a:solidFill>
                <a:srgbClr val="333366"/>
              </a:solidFill>
              <a:latin typeface="Arial"/>
            </a:endParaRPr>
          </a:p>
          <a:p>
            <a:pPr indent="0" algn="just">
              <a:spcAft>
                <a:spcPts val="768"/>
              </a:spcAft>
              <a:buNone/>
            </a:pPr>
            <a:endParaRPr b="0" lang="fr-FR" sz="1400" spc="-1" strike="noStrike">
              <a:solidFill>
                <a:srgbClr val="333366"/>
              </a:solidFill>
              <a:latin typeface="Arial"/>
            </a:endParaRPr>
          </a:p>
          <a:p>
            <a:pPr indent="0" algn="just">
              <a:spcAft>
                <a:spcPts val="768"/>
              </a:spcAft>
              <a:buNone/>
            </a:pPr>
            <a:endParaRPr b="0" lang="fr-FR" sz="20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6" name=""/>
          <p:cNvSpPr txBox="1"/>
          <p:nvPr/>
        </p:nvSpPr>
        <p:spPr>
          <a:xfrm>
            <a:off x="2880000" y="360000"/>
            <a:ext cx="7078320" cy="770040"/>
          </a:xfrm>
          <a:prstGeom prst="rect">
            <a:avLst/>
          </a:prstGeom>
          <a:noFill/>
          <a:ln w="0">
            <a:noFill/>
          </a:ln>
        </p:spPr>
        <p:txBody>
          <a:bodyPr lIns="90000" rIns="90000" tIns="45000" bIns="45000" anchor="t">
            <a:noAutofit/>
          </a:bodyPr>
          <a:p>
            <a:pPr marL="432000" indent="-324000" algn="just">
              <a:lnSpc>
                <a:spcPct val="100000"/>
              </a:lnSpc>
              <a:spcAft>
                <a:spcPts val="768"/>
              </a:spcAft>
            </a:pPr>
            <a:r>
              <a:rPr b="1" lang="fr-FR" sz="2400" spc="-1" strike="noStrike">
                <a:solidFill>
                  <a:srgbClr val="333366"/>
                </a:solidFill>
                <a:latin typeface="Arial"/>
                <a:ea typeface="EUAlbertina"/>
              </a:rPr>
              <a:t>Questions-réponses</a:t>
            </a:r>
            <a:endParaRPr b="0" lang="fr-FR" sz="2400" spc="-1" strike="noStrike">
              <a:solidFill>
                <a:srgbClr val="000000"/>
              </a:solidFill>
              <a:latin typeface="Arial"/>
            </a:endParaRPr>
          </a:p>
        </p:txBody>
      </p:sp>
      <p:sp>
        <p:nvSpPr>
          <p:cNvPr id="817" name="PlaceHolder 1"/>
          <p:cNvSpPr>
            <a:spLocks noGrp="1"/>
          </p:cNvSpPr>
          <p:nvPr>
            <p:ph/>
          </p:nvPr>
        </p:nvSpPr>
        <p:spPr>
          <a:xfrm>
            <a:off x="2165760" y="1769040"/>
            <a:ext cx="7205760" cy="4384800"/>
          </a:xfrm>
          <a:prstGeom prst="rect">
            <a:avLst/>
          </a:prstGeom>
          <a:noFill/>
          <a:ln w="0">
            <a:noFill/>
          </a:ln>
        </p:spPr>
        <p:txBody>
          <a:bodyPr lIns="0" rIns="0" tIns="0" bIns="0" anchor="t">
            <a:noAutofit/>
          </a:bodyPr>
          <a:p>
            <a:pPr marL="432000" indent="0" algn="just">
              <a:spcAft>
                <a:spcPts val="768"/>
              </a:spcAft>
              <a:buNone/>
            </a:pPr>
            <a:r>
              <a:rPr b="0" lang="fr-FR" sz="2400" spc="-1" strike="noStrike">
                <a:solidFill>
                  <a:srgbClr val="333366"/>
                </a:solidFill>
                <a:latin typeface="Arial"/>
              </a:rPr>
              <a:t>- Via le chat</a:t>
            </a:r>
            <a:endParaRPr b="0" lang="fr-FR" sz="2400" spc="-1" strike="noStrike">
              <a:solidFill>
                <a:srgbClr val="333366"/>
              </a:solidFill>
              <a:latin typeface="Arial"/>
            </a:endParaRPr>
          </a:p>
          <a:p>
            <a:pPr marL="432000" indent="0" algn="just">
              <a:spcAft>
                <a:spcPts val="768"/>
              </a:spcAft>
              <a:buNone/>
            </a:pPr>
            <a:endParaRPr b="0" lang="fr-FR" sz="2400" spc="-1" strike="noStrike">
              <a:solidFill>
                <a:srgbClr val="333366"/>
              </a:solidFill>
              <a:latin typeface="Arial"/>
            </a:endParaRPr>
          </a:p>
          <a:p>
            <a:pPr marL="432000" indent="0" algn="just">
              <a:spcAft>
                <a:spcPts val="768"/>
              </a:spcAft>
              <a:buNone/>
            </a:pPr>
            <a:r>
              <a:rPr b="0" lang="fr-FR" sz="2400" spc="-1" strike="noStrike">
                <a:solidFill>
                  <a:srgbClr val="333366"/>
                </a:solidFill>
                <a:latin typeface="Arial"/>
              </a:rPr>
              <a:t>- En live</a:t>
            </a:r>
            <a:endParaRPr b="0" lang="fr-FR" sz="2400" spc="-1" strike="noStrike">
              <a:solidFill>
                <a:srgbClr val="333366"/>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LibreOffice/7.5.3.2$Windows_X86_64 LibreOffice_project/9f56dff12ba03b9acd7730a5a481eea045e468f3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2026-07-22T12:00:02Z</dcterms:created>
  <dc:creator/>
  <dc:description/>
  <dc:language>fr-FR</dc:language>
  <cp:lastModifiedBy/>
  <cp:revision>1</cp:revision>
  <dc:subject/>
  <dc:title/>
</cp:coreProperties>
</file>